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359" r:id="rId3"/>
    <p:sldId id="408" r:id="rId4"/>
    <p:sldId id="416" r:id="rId5"/>
    <p:sldId id="428" r:id="rId6"/>
    <p:sldId id="418" r:id="rId7"/>
    <p:sldId id="419" r:id="rId8"/>
    <p:sldId id="417" r:id="rId9"/>
    <p:sldId id="420" r:id="rId10"/>
    <p:sldId id="400" r:id="rId11"/>
    <p:sldId id="401" r:id="rId12"/>
    <p:sldId id="426" r:id="rId13"/>
    <p:sldId id="421" r:id="rId14"/>
    <p:sldId id="363" r:id="rId15"/>
    <p:sldId id="422" r:id="rId16"/>
    <p:sldId id="423" r:id="rId17"/>
    <p:sldId id="350" r:id="rId18"/>
    <p:sldId id="385" r:id="rId19"/>
    <p:sldId id="396" r:id="rId20"/>
    <p:sldId id="376" r:id="rId21"/>
    <p:sldId id="375" r:id="rId22"/>
    <p:sldId id="374" r:id="rId23"/>
    <p:sldId id="387" r:id="rId24"/>
    <p:sldId id="348" r:id="rId25"/>
    <p:sldId id="349" r:id="rId26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820" autoAdjust="0"/>
  </p:normalViewPr>
  <p:slideViewPr>
    <p:cSldViewPr snapToGrid="0">
      <p:cViewPr varScale="1">
        <p:scale>
          <a:sx n="52" d="100"/>
          <a:sy n="52" d="100"/>
        </p:scale>
        <p:origin x="18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良铁 钱" userId="cefd365519406695" providerId="LiveId" clId="{A8EC6F7A-1064-463D-95F7-A643971DCD88}"/>
    <pc:docChg chg="undo custSel addSld delSld modSld sldOrd">
      <pc:chgData name="良铁 钱" userId="cefd365519406695" providerId="LiveId" clId="{A8EC6F7A-1064-463D-95F7-A643971DCD88}" dt="2024-11-07T10:32:22.177" v="1401"/>
      <pc:docMkLst>
        <pc:docMk/>
      </pc:docMkLst>
      <pc:sldChg chg="addSp modSp del mod">
        <pc:chgData name="良铁 钱" userId="cefd365519406695" providerId="LiveId" clId="{A8EC6F7A-1064-463D-95F7-A643971DCD88}" dt="2024-11-07T08:01:37.196" v="758" actId="47"/>
        <pc:sldMkLst>
          <pc:docMk/>
          <pc:sldMk cId="3183704229" sldId="351"/>
        </pc:sldMkLst>
        <pc:spChg chg="mod">
          <ac:chgData name="良铁 钱" userId="cefd365519406695" providerId="LiveId" clId="{A8EC6F7A-1064-463D-95F7-A643971DCD88}" dt="2024-11-07T07:49:56.965" v="198" actId="1076"/>
          <ac:spMkLst>
            <pc:docMk/>
            <pc:sldMk cId="3183704229" sldId="351"/>
            <ac:spMk id="4" creationId="{CBFB3E11-ECE9-49C7-99DB-23E74E80798D}"/>
          </ac:spMkLst>
        </pc:spChg>
        <pc:spChg chg="mod">
          <ac:chgData name="良铁 钱" userId="cefd365519406695" providerId="LiveId" clId="{A8EC6F7A-1064-463D-95F7-A643971DCD88}" dt="2024-11-07T07:37:36.542" v="195" actId="1076"/>
          <ac:spMkLst>
            <pc:docMk/>
            <pc:sldMk cId="3183704229" sldId="351"/>
            <ac:spMk id="5" creationId="{D5123481-1679-402D-A8A9-B5EF69018669}"/>
          </ac:spMkLst>
        </pc:spChg>
        <pc:spChg chg="add mod">
          <ac:chgData name="良铁 钱" userId="cefd365519406695" providerId="LiveId" clId="{A8EC6F7A-1064-463D-95F7-A643971DCD88}" dt="2024-11-07T07:50:53.863" v="242"/>
          <ac:spMkLst>
            <pc:docMk/>
            <pc:sldMk cId="3183704229" sldId="351"/>
            <ac:spMk id="6" creationId="{5B7D72E2-51AE-4B46-B94B-94194195679C}"/>
          </ac:spMkLst>
        </pc:spChg>
      </pc:sldChg>
      <pc:sldChg chg="addSp delSp modSp mod">
        <pc:chgData name="良铁 钱" userId="cefd365519406695" providerId="LiveId" clId="{A8EC6F7A-1064-463D-95F7-A643971DCD88}" dt="2024-11-07T10:29:04.495" v="1332"/>
        <pc:sldMkLst>
          <pc:docMk/>
          <pc:sldMk cId="613746706" sldId="352"/>
        </pc:sldMkLst>
        <pc:spChg chg="del">
          <ac:chgData name="良铁 钱" userId="cefd365519406695" providerId="LiveId" clId="{A8EC6F7A-1064-463D-95F7-A643971DCD88}" dt="2024-11-05T08:04:04.689" v="58" actId="478"/>
          <ac:spMkLst>
            <pc:docMk/>
            <pc:sldMk cId="613746706" sldId="352"/>
            <ac:spMk id="2" creationId="{618868E0-FB5F-4FD3-B4EB-D24D94B6F714}"/>
          </ac:spMkLst>
        </pc:spChg>
        <pc:spChg chg="add mod">
          <ac:chgData name="良铁 钱" userId="cefd365519406695" providerId="LiveId" clId="{A8EC6F7A-1064-463D-95F7-A643971DCD88}" dt="2024-11-07T10:26:19.706" v="1286" actId="20577"/>
          <ac:spMkLst>
            <pc:docMk/>
            <pc:sldMk cId="613746706" sldId="352"/>
            <ac:spMk id="6" creationId="{40C0B090-3555-4B60-B817-27E4E6DBD875}"/>
          </ac:spMkLst>
        </pc:spChg>
        <pc:picChg chg="add del mod">
          <ac:chgData name="良铁 钱" userId="cefd365519406695" providerId="LiveId" clId="{A8EC6F7A-1064-463D-95F7-A643971DCD88}" dt="2024-11-07T10:28:58.314" v="1331" actId="478"/>
          <ac:picMkLst>
            <pc:docMk/>
            <pc:sldMk cId="613746706" sldId="352"/>
            <ac:picMk id="3" creationId="{55649115-B64B-4531-AFE1-69B7FA2D1306}"/>
          </ac:picMkLst>
        </pc:picChg>
        <pc:picChg chg="add del mod">
          <ac:chgData name="良铁 钱" userId="cefd365519406695" providerId="LiveId" clId="{A8EC6F7A-1064-463D-95F7-A643971DCD88}" dt="2024-11-05T08:03:57.254" v="57" actId="478"/>
          <ac:picMkLst>
            <pc:docMk/>
            <pc:sldMk cId="613746706" sldId="352"/>
            <ac:picMk id="4" creationId="{30336A0D-6501-4DDE-A2A9-C5340C838718}"/>
          </ac:picMkLst>
        </pc:picChg>
        <pc:picChg chg="add mod">
          <ac:chgData name="良铁 钱" userId="cefd365519406695" providerId="LiveId" clId="{A8EC6F7A-1064-463D-95F7-A643971DCD88}" dt="2024-11-07T10:29:04.495" v="1332"/>
          <ac:picMkLst>
            <pc:docMk/>
            <pc:sldMk cId="613746706" sldId="352"/>
            <ac:picMk id="5" creationId="{8867029D-D8FD-40D5-8ECF-1AEDFA986CED}"/>
          </ac:picMkLst>
        </pc:picChg>
        <pc:picChg chg="del">
          <ac:chgData name="良铁 钱" userId="cefd365519406695" providerId="LiveId" clId="{A8EC6F7A-1064-463D-95F7-A643971DCD88}" dt="2024-11-05T07:59:18.234" v="0" actId="478"/>
          <ac:picMkLst>
            <pc:docMk/>
            <pc:sldMk cId="613746706" sldId="352"/>
            <ac:picMk id="7" creationId="{0216CC53-0C5D-49BA-B2E2-DBD800BD0496}"/>
          </ac:picMkLst>
        </pc:picChg>
        <pc:picChg chg="add del mod">
          <ac:chgData name="良铁 钱" userId="cefd365519406695" providerId="LiveId" clId="{A8EC6F7A-1064-463D-95F7-A643971DCD88}" dt="2024-11-07T10:26:05.099" v="1245" actId="478"/>
          <ac:picMkLst>
            <pc:docMk/>
            <pc:sldMk cId="613746706" sldId="352"/>
            <ac:picMk id="9" creationId="{320A045C-22C0-4B24-A9DF-5969EC95813B}"/>
          </ac:picMkLst>
        </pc:picChg>
      </pc:sldChg>
      <pc:sldChg chg="addSp delSp modSp mod">
        <pc:chgData name="良铁 钱" userId="cefd365519406695" providerId="LiveId" clId="{A8EC6F7A-1064-463D-95F7-A643971DCD88}" dt="2024-11-07T10:29:40.390" v="1336"/>
        <pc:sldMkLst>
          <pc:docMk/>
          <pc:sldMk cId="3546368685" sldId="353"/>
        </pc:sldMkLst>
        <pc:spChg chg="mod">
          <ac:chgData name="良铁 钱" userId="cefd365519406695" providerId="LiveId" clId="{A8EC6F7A-1064-463D-95F7-A643971DCD88}" dt="2024-11-07T10:28:55.098" v="1330"/>
          <ac:spMkLst>
            <pc:docMk/>
            <pc:sldMk cId="3546368685" sldId="353"/>
            <ac:spMk id="2" creationId="{92512F29-C4C4-40A1-AC8A-59448650E88E}"/>
          </ac:spMkLst>
        </pc:spChg>
        <pc:spChg chg="del">
          <ac:chgData name="良铁 钱" userId="cefd365519406695" providerId="LiveId" clId="{A8EC6F7A-1064-463D-95F7-A643971DCD88}" dt="2024-11-05T08:07:17.544" v="161" actId="478"/>
          <ac:spMkLst>
            <pc:docMk/>
            <pc:sldMk cId="3546368685" sldId="353"/>
            <ac:spMk id="3" creationId="{47C5308B-7FCD-4D9D-8594-F90D26D4B290}"/>
          </ac:spMkLst>
        </pc:spChg>
        <pc:picChg chg="add del mod">
          <ac:chgData name="良铁 钱" userId="cefd365519406695" providerId="LiveId" clId="{A8EC6F7A-1064-463D-95F7-A643971DCD88}" dt="2024-11-07T10:28:48.163" v="1329" actId="478"/>
          <ac:picMkLst>
            <pc:docMk/>
            <pc:sldMk cId="3546368685" sldId="353"/>
            <ac:picMk id="4" creationId="{661B161C-B7CE-4FDC-8B95-64AC3245AB9F}"/>
          </ac:picMkLst>
        </pc:picChg>
        <pc:picChg chg="add del mod">
          <ac:chgData name="良铁 钱" userId="cefd365519406695" providerId="LiveId" clId="{A8EC6F7A-1064-463D-95F7-A643971DCD88}" dt="2024-11-07T10:29:36.698" v="1335" actId="478"/>
          <ac:picMkLst>
            <pc:docMk/>
            <pc:sldMk cId="3546368685" sldId="353"/>
            <ac:picMk id="6" creationId="{6A058636-B400-4ADA-BEE6-D3704DAE09A6}"/>
          </ac:picMkLst>
        </pc:picChg>
        <pc:picChg chg="add mod">
          <ac:chgData name="良铁 钱" userId="cefd365519406695" providerId="LiveId" clId="{A8EC6F7A-1064-463D-95F7-A643971DCD88}" dt="2024-11-07T10:29:40.390" v="1336"/>
          <ac:picMkLst>
            <pc:docMk/>
            <pc:sldMk cId="3546368685" sldId="353"/>
            <ac:picMk id="8" creationId="{D10E8548-3D53-4136-82BA-742D5717703E}"/>
          </ac:picMkLst>
        </pc:picChg>
      </pc:sldChg>
      <pc:sldChg chg="addSp delSp modSp del mod">
        <pc:chgData name="良铁 钱" userId="cefd365519406695" providerId="LiveId" clId="{A8EC6F7A-1064-463D-95F7-A643971DCD88}" dt="2024-11-07T10:29:33.817" v="1334" actId="47"/>
        <pc:sldMkLst>
          <pc:docMk/>
          <pc:sldMk cId="3243697491" sldId="354"/>
        </pc:sldMkLst>
        <pc:spChg chg="mod">
          <ac:chgData name="良铁 钱" userId="cefd365519406695" providerId="LiveId" clId="{A8EC6F7A-1064-463D-95F7-A643971DCD88}" dt="2024-11-05T18:03:09.744" v="190" actId="20577"/>
          <ac:spMkLst>
            <pc:docMk/>
            <pc:sldMk cId="3243697491" sldId="354"/>
            <ac:spMk id="2" creationId="{4C1A43EF-224D-424E-8355-AB403558A250}"/>
          </ac:spMkLst>
        </pc:spChg>
        <pc:spChg chg="del">
          <ac:chgData name="良铁 钱" userId="cefd365519406695" providerId="LiveId" clId="{A8EC6F7A-1064-463D-95F7-A643971DCD88}" dt="2024-11-05T18:03:13.326" v="191" actId="478"/>
          <ac:spMkLst>
            <pc:docMk/>
            <pc:sldMk cId="3243697491" sldId="354"/>
            <ac:spMk id="3" creationId="{D8560832-6669-4AB8-8BA2-5E4AD017F198}"/>
          </ac:spMkLst>
        </pc:spChg>
        <pc:picChg chg="add mod">
          <ac:chgData name="良铁 钱" userId="cefd365519406695" providerId="LiveId" clId="{A8EC6F7A-1064-463D-95F7-A643971DCD88}" dt="2024-11-05T18:03:14.095" v="192"/>
          <ac:picMkLst>
            <pc:docMk/>
            <pc:sldMk cId="3243697491" sldId="354"/>
            <ac:picMk id="5" creationId="{9B939357-C0CA-447D-8CA7-18BB565BC9F3}"/>
          </ac:picMkLst>
        </pc:picChg>
      </pc:sldChg>
      <pc:sldChg chg="addSp delSp modSp mod">
        <pc:chgData name="良铁 钱" userId="cefd365519406695" providerId="LiveId" clId="{A8EC6F7A-1064-463D-95F7-A643971DCD88}" dt="2024-11-07T10:30:36.595" v="1344"/>
        <pc:sldMkLst>
          <pc:docMk/>
          <pc:sldMk cId="1917531233" sldId="355"/>
        </pc:sldMkLst>
        <pc:spChg chg="mod">
          <ac:chgData name="良铁 钱" userId="cefd365519406695" providerId="LiveId" clId="{A8EC6F7A-1064-463D-95F7-A643971DCD88}" dt="2024-11-07T10:30:30.664" v="1342"/>
          <ac:spMkLst>
            <pc:docMk/>
            <pc:sldMk cId="1917531233" sldId="355"/>
            <ac:spMk id="2" creationId="{60532B04-EDF9-43BC-AEE3-8B4CCC90C17E}"/>
          </ac:spMkLst>
        </pc:spChg>
        <pc:spChg chg="del">
          <ac:chgData name="良铁 钱" userId="cefd365519406695" providerId="LiveId" clId="{A8EC6F7A-1064-463D-95F7-A643971DCD88}" dt="2024-11-07T10:30:33.292" v="1343" actId="478"/>
          <ac:spMkLst>
            <pc:docMk/>
            <pc:sldMk cId="1917531233" sldId="355"/>
            <ac:spMk id="3" creationId="{06A5E731-9A89-41BF-BC5A-7F5277BE8C98}"/>
          </ac:spMkLst>
        </pc:spChg>
        <pc:picChg chg="add mod">
          <ac:chgData name="良铁 钱" userId="cefd365519406695" providerId="LiveId" clId="{A8EC6F7A-1064-463D-95F7-A643971DCD88}" dt="2024-11-07T10:30:36.595" v="1344"/>
          <ac:picMkLst>
            <pc:docMk/>
            <pc:sldMk cId="1917531233" sldId="355"/>
            <ac:picMk id="5" creationId="{D2622930-3A98-4692-9B2A-3791345E13F1}"/>
          </ac:picMkLst>
        </pc:picChg>
      </pc:sldChg>
      <pc:sldChg chg="addSp delSp modSp mod">
        <pc:chgData name="良铁 钱" userId="cefd365519406695" providerId="LiveId" clId="{A8EC6F7A-1064-463D-95F7-A643971DCD88}" dt="2024-11-07T10:32:22.177" v="1401"/>
        <pc:sldMkLst>
          <pc:docMk/>
          <pc:sldMk cId="624600636" sldId="356"/>
        </pc:sldMkLst>
        <pc:spChg chg="mod">
          <ac:chgData name="良铁 钱" userId="cefd365519406695" providerId="LiveId" clId="{A8EC6F7A-1064-463D-95F7-A643971DCD88}" dt="2024-11-07T10:32:15.063" v="1399"/>
          <ac:spMkLst>
            <pc:docMk/>
            <pc:sldMk cId="624600636" sldId="356"/>
            <ac:spMk id="2" creationId="{A86341BA-47C3-47B1-B721-8DD2C1D56070}"/>
          </ac:spMkLst>
        </pc:spChg>
        <pc:spChg chg="del">
          <ac:chgData name="良铁 钱" userId="cefd365519406695" providerId="LiveId" clId="{A8EC6F7A-1064-463D-95F7-A643971DCD88}" dt="2024-11-07T10:32:17.661" v="1400" actId="478"/>
          <ac:spMkLst>
            <pc:docMk/>
            <pc:sldMk cId="624600636" sldId="356"/>
            <ac:spMk id="3" creationId="{B759D602-8E75-42DE-991A-858F79093863}"/>
          </ac:spMkLst>
        </pc:spChg>
        <pc:picChg chg="add mod">
          <ac:chgData name="良铁 钱" userId="cefd365519406695" providerId="LiveId" clId="{A8EC6F7A-1064-463D-95F7-A643971DCD88}" dt="2024-11-07T10:32:22.177" v="1401"/>
          <ac:picMkLst>
            <pc:docMk/>
            <pc:sldMk cId="624600636" sldId="356"/>
            <ac:picMk id="5" creationId="{90E8F7E6-C9C0-4607-B4A0-75C09C441E45}"/>
          </ac:picMkLst>
        </pc:picChg>
      </pc:sldChg>
      <pc:sldChg chg="addSp delSp modSp new mod">
        <pc:chgData name="良铁 钱" userId="cefd365519406695" providerId="LiveId" clId="{A8EC6F7A-1064-463D-95F7-A643971DCD88}" dt="2024-11-07T10:27:30.245" v="1311" actId="1076"/>
        <pc:sldMkLst>
          <pc:docMk/>
          <pc:sldMk cId="2457193837" sldId="357"/>
        </pc:sldMkLst>
        <pc:spChg chg="mod">
          <ac:chgData name="良铁 钱" userId="cefd365519406695" providerId="LiveId" clId="{A8EC6F7A-1064-463D-95F7-A643971DCD88}" dt="2024-11-07T10:27:30.245" v="1311" actId="1076"/>
          <ac:spMkLst>
            <pc:docMk/>
            <pc:sldMk cId="2457193837" sldId="357"/>
            <ac:spMk id="2" creationId="{5A798233-A974-4D95-A831-F61D37ADADBC}"/>
          </ac:spMkLst>
        </pc:spChg>
        <pc:spChg chg="del mod">
          <ac:chgData name="良铁 钱" userId="cefd365519406695" providerId="LiveId" clId="{A8EC6F7A-1064-463D-95F7-A643971DCD88}" dt="2024-11-05T08:03:24.624" v="32" actId="478"/>
          <ac:spMkLst>
            <pc:docMk/>
            <pc:sldMk cId="2457193837" sldId="357"/>
            <ac:spMk id="3" creationId="{4ED82E1E-C7EB-46AE-9344-36B1BD19BA1B}"/>
          </ac:spMkLst>
        </pc:spChg>
        <pc:spChg chg="add del mod">
          <ac:chgData name="良铁 钱" userId="cefd365519406695" providerId="LiveId" clId="{A8EC6F7A-1064-463D-95F7-A643971DCD88}" dt="2024-11-05T08:03:26.354" v="33" actId="478"/>
          <ac:spMkLst>
            <pc:docMk/>
            <pc:sldMk cId="2457193837" sldId="357"/>
            <ac:spMk id="5" creationId="{EE2D300B-27CD-4A2A-A762-8D22D2A7DAA3}"/>
          </ac:spMkLst>
        </pc:spChg>
      </pc:sldChg>
      <pc:sldChg chg="modSp add mod ord">
        <pc:chgData name="良铁 钱" userId="cefd365519406695" providerId="LiveId" clId="{A8EC6F7A-1064-463D-95F7-A643971DCD88}" dt="2024-11-07T10:28:30.947" v="1328" actId="20577"/>
        <pc:sldMkLst>
          <pc:docMk/>
          <pc:sldMk cId="4184522629" sldId="358"/>
        </pc:sldMkLst>
        <pc:spChg chg="mod">
          <ac:chgData name="良铁 钱" userId="cefd365519406695" providerId="LiveId" clId="{A8EC6F7A-1064-463D-95F7-A643971DCD88}" dt="2024-11-07T10:28:30.947" v="1328" actId="20577"/>
          <ac:spMkLst>
            <pc:docMk/>
            <pc:sldMk cId="4184522629" sldId="358"/>
            <ac:spMk id="2" creationId="{5A798233-A974-4D95-A831-F61D37ADADBC}"/>
          </ac:spMkLst>
        </pc:spChg>
      </pc:sldChg>
      <pc:sldChg chg="new del">
        <pc:chgData name="良铁 钱" userId="cefd365519406695" providerId="LiveId" clId="{A8EC6F7A-1064-463D-95F7-A643971DCD88}" dt="2024-11-07T07:51:17.689" v="244" actId="47"/>
        <pc:sldMkLst>
          <pc:docMk/>
          <pc:sldMk cId="2723484254" sldId="359"/>
        </pc:sldMkLst>
      </pc:sldChg>
      <pc:sldChg chg="addSp delSp modSp add mod">
        <pc:chgData name="良铁 钱" userId="cefd365519406695" providerId="LiveId" clId="{A8EC6F7A-1064-463D-95F7-A643971DCD88}" dt="2024-11-07T10:28:25.474" v="1324" actId="20577"/>
        <pc:sldMkLst>
          <pc:docMk/>
          <pc:sldMk cId="3254434026" sldId="359"/>
        </pc:sldMkLst>
        <pc:spChg chg="mod">
          <ac:chgData name="良铁 钱" userId="cefd365519406695" providerId="LiveId" clId="{A8EC6F7A-1064-463D-95F7-A643971DCD88}" dt="2024-11-07T10:28:25.474" v="1324" actId="20577"/>
          <ac:spMkLst>
            <pc:docMk/>
            <pc:sldMk cId="3254434026" sldId="359"/>
            <ac:spMk id="4" creationId="{CBFB3E11-ECE9-49C7-99DB-23E74E80798D}"/>
          </ac:spMkLst>
        </pc:spChg>
        <pc:spChg chg="del">
          <ac:chgData name="良铁 钱" userId="cefd365519406695" providerId="LiveId" clId="{A8EC6F7A-1064-463D-95F7-A643971DCD88}" dt="2024-11-07T07:53:06.058" v="274" actId="478"/>
          <ac:spMkLst>
            <pc:docMk/>
            <pc:sldMk cId="3254434026" sldId="359"/>
            <ac:spMk id="5" creationId="{D5123481-1679-402D-A8A9-B5EF69018669}"/>
          </ac:spMkLst>
        </pc:spChg>
        <pc:spChg chg="del">
          <ac:chgData name="良铁 钱" userId="cefd365519406695" providerId="LiveId" clId="{A8EC6F7A-1064-463D-95F7-A643971DCD88}" dt="2024-11-07T07:51:23.808" v="246" actId="478"/>
          <ac:spMkLst>
            <pc:docMk/>
            <pc:sldMk cId="3254434026" sldId="359"/>
            <ac:spMk id="6" creationId="{5B7D72E2-51AE-4B46-B94B-94194195679C}"/>
          </ac:spMkLst>
        </pc:spChg>
        <pc:spChg chg="add del mod">
          <ac:chgData name="良铁 钱" userId="cefd365519406695" providerId="LiveId" clId="{A8EC6F7A-1064-463D-95F7-A643971DCD88}" dt="2024-11-07T08:00:21.294" v="685" actId="478"/>
          <ac:spMkLst>
            <pc:docMk/>
            <pc:sldMk cId="3254434026" sldId="359"/>
            <ac:spMk id="7" creationId="{AB811E38-A16B-4054-AE04-E6731971E145}"/>
          </ac:spMkLst>
        </pc:spChg>
        <pc:spChg chg="add mod">
          <ac:chgData name="良铁 钱" userId="cefd365519406695" providerId="LiveId" clId="{A8EC6F7A-1064-463D-95F7-A643971DCD88}" dt="2024-11-07T08:19:05.706" v="1244" actId="20577"/>
          <ac:spMkLst>
            <pc:docMk/>
            <pc:sldMk cId="3254434026" sldId="359"/>
            <ac:spMk id="8" creationId="{C17B5A2D-5B60-4E3A-9E40-1266C1BE07BC}"/>
          </ac:spMkLst>
        </pc:spChg>
      </pc:sldChg>
      <pc:sldChg chg="modSp add mod">
        <pc:chgData name="良铁 钱" userId="cefd365519406695" providerId="LiveId" clId="{A8EC6F7A-1064-463D-95F7-A643971DCD88}" dt="2024-11-07T10:30:20.073" v="1341" actId="1076"/>
        <pc:sldMkLst>
          <pc:docMk/>
          <pc:sldMk cId="4026317842" sldId="360"/>
        </pc:sldMkLst>
        <pc:spChg chg="mod">
          <ac:chgData name="良铁 钱" userId="cefd365519406695" providerId="LiveId" clId="{A8EC6F7A-1064-463D-95F7-A643971DCD88}" dt="2024-11-07T10:30:20.073" v="1341" actId="1076"/>
          <ac:spMkLst>
            <pc:docMk/>
            <pc:sldMk cId="4026317842" sldId="360"/>
            <ac:spMk id="2" creationId="{5A798233-A974-4D95-A831-F61D37ADADBC}"/>
          </ac:spMkLst>
        </pc:spChg>
      </pc:sldChg>
      <pc:sldChg chg="modSp add mod">
        <pc:chgData name="良铁 钱" userId="cefd365519406695" providerId="LiveId" clId="{A8EC6F7A-1064-463D-95F7-A643971DCD88}" dt="2024-11-07T10:32:05.438" v="1398"/>
        <pc:sldMkLst>
          <pc:docMk/>
          <pc:sldMk cId="1619015268" sldId="361"/>
        </pc:sldMkLst>
        <pc:spChg chg="mod">
          <ac:chgData name="良铁 钱" userId="cefd365519406695" providerId="LiveId" clId="{A8EC6F7A-1064-463D-95F7-A643971DCD88}" dt="2024-11-07T10:32:05.438" v="1398"/>
          <ac:spMkLst>
            <pc:docMk/>
            <pc:sldMk cId="1619015268" sldId="361"/>
            <ac:spMk id="2" creationId="{5A798233-A974-4D95-A831-F61D37ADADBC}"/>
          </ac:spMkLst>
        </pc:spChg>
      </pc:sldChg>
    </pc:docChg>
  </pc:docChgLst>
  <pc:docChgLst>
    <pc:chgData name="钱 良铁" userId="cefd365519406695" providerId="LiveId" clId="{D8E5893A-3690-4303-A723-892153303E2A}"/>
    <pc:docChg chg="undo custSel addSld delSld modSld">
      <pc:chgData name="钱 良铁" userId="cefd365519406695" providerId="LiveId" clId="{D8E5893A-3690-4303-A723-892153303E2A}" dt="2024-11-07T15:00:30.361" v="9" actId="20577"/>
      <pc:docMkLst>
        <pc:docMk/>
      </pc:docMkLst>
      <pc:sldChg chg="modSp mod">
        <pc:chgData name="钱 良铁" userId="cefd365519406695" providerId="LiveId" clId="{D8E5893A-3690-4303-A723-892153303E2A}" dt="2024-11-07T15:00:30.361" v="9" actId="20577"/>
        <pc:sldMkLst>
          <pc:docMk/>
          <pc:sldMk cId="3254434026" sldId="359"/>
        </pc:sldMkLst>
        <pc:spChg chg="mod">
          <ac:chgData name="钱 良铁" userId="cefd365519406695" providerId="LiveId" clId="{D8E5893A-3690-4303-A723-892153303E2A}" dt="2024-11-07T15:00:30.361" v="9" actId="20577"/>
          <ac:spMkLst>
            <pc:docMk/>
            <pc:sldMk cId="3254434026" sldId="359"/>
            <ac:spMk id="4" creationId="{CBFB3E11-ECE9-49C7-99DB-23E74E80798D}"/>
          </ac:spMkLst>
        </pc:spChg>
      </pc:sldChg>
      <pc:sldChg chg="addSp modSp new del mod modAnim">
        <pc:chgData name="钱 良铁" userId="cefd365519406695" providerId="LiveId" clId="{D8E5893A-3690-4303-A723-892153303E2A}" dt="2024-11-05T15:10:12.893" v="3" actId="2696"/>
        <pc:sldMkLst>
          <pc:docMk/>
          <pc:sldMk cId="3629515894" sldId="359"/>
        </pc:sldMkLst>
        <pc:picChg chg="add mod">
          <ac:chgData name="钱 良铁" userId="cefd365519406695" providerId="LiveId" clId="{D8E5893A-3690-4303-A723-892153303E2A}" dt="2024-11-05T15:09:42.739" v="2" actId="14100"/>
          <ac:picMkLst>
            <pc:docMk/>
            <pc:sldMk cId="3629515894" sldId="359"/>
            <ac:picMk id="4" creationId="{EC9215DE-8148-49A6-AC1B-240E8260A8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2187A-B1F8-40A6-838C-DB21F0C42552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BF60C-4030-4F76-AC90-A9D2F9209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0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photo at the bottom right was taken on a trip to Xiamen, a beautiful city.</a:t>
            </a:r>
          </a:p>
          <a:p>
            <a:b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Our gathering today is also a journey—a journey into the open-source community.</a:t>
            </a:r>
          </a:p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10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There are two ways to experience ECAD-Viewer: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Upload and view your own designs directly in the viewer.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Discover popular designs in the TOP 100 showcase.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77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You can interact with all design elements and inspect their properties.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A complete 3D model can be rendered even without a STEP file if all footprints reference the KiCad package3D library.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Both KiCad and Altium Designer files are displayed properly through a conversion pipeline.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30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In addition to design-level queries, you can access more options for components, such as finding replacement parts and checking pin connectivity.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4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We plan to introduce features like cross-probing, design comments, schematic editing, and more.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Currently, we’re making progress on mobile experience, although they’re still under internal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3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support both KiCad and Altium designs and convert PCB to 3D, ECAD-Viewer leverages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kicad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-cli`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while expanding on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KiCanvas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We use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gltfpack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to compress GLB files, ensuring smooth 3D display in Three.js.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2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embed ECAD-Viewer on your website, you can either build it from source or use the pre-built Docker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92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 can also embed individual viewers by following the embedded demo in the repository.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61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 once worked with an engineer, Mr. Zhang, who believed in building everything from the ground. He used to say, “Developers today can’t write a single line of code without GitHub.”. Mr. Zhang resisted new tools and open-source advancements, disliked code with modern C++ features like lambda expressions from C++11.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Recently, I heard he moved into project management rather than coding.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71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Let’s explore ECAD-Viewer’s features by uploading either KiCad or Altium designs.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Schematic Viewer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The main canvas displays the root schematic by default, with previews of all sheets in the left-side navigator and a properties panel on the right.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Clicking on a schematic preview opens it in the main panel.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Left-clicking on the canvas selects an item, updating the properties panel with details.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You can inspect properties of all schematic items, including symbols, sheet symbols, and sheet pins.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Double-clicking a sheet symbol on the canvas opens it in the main panel.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Left-clicking a label shows a menu with shortcuts to labels of the same name; selecting an entry navigates to the corresponding label.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Right-clicking on the canvas space reveals options to explain design intentions or show core components.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Right-clicking a symbol shows options to check its functionalities, replacements, pin details, and pin connections.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PCB Viewer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Left-clicking on the canvas allows you to inspect all PCB items.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Double-clicking an item highlights the selected footprint or its associated net.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You can switch between nets in the net navigator on the left.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The layer navigator lets you show or hide individual layers or use presets like front, back, 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or inner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coppers.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You can adjust opacity for zones, pads, vias, and tracks, and hide footprint references and values as needed.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3D Viewer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Zoom or rotate the 3D model with the left mouse button, and pan with the right mouse button.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BOM Viewer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Displays all components in the design, grouped by footprint with quantities shown.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While I introduce how to share your designs on the web using ECAD-Viewer and demonstrate how to integrate it into your own website, I’ll also guide you through the development stories behind this project.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When I ask colleagues or companies to share their designs, I usually receive a zip file, which I then have to open in desktop EDA software—even if I don’t intend to modify it.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For documentation, SVG or JPG images are common formats, but they often lack the item properties I need.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With ECAD-Viewer, you can share your design with just a single link.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5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They will see your interactive awesome design with all the information as soon as they open the link.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Watching my previous manager type was like attending a concert—he played the keyboard like a piano virtuoso.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Similarly, while there are seasoned professionals in PCB design, there are just as many newbies who are just starting out with PCB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1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There’s a saying: “Code is not an asset; it’s a liability.”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When you take over a legacy project, no matter software or hardware , you will start to have a headache.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10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With our AI-empowered ECAD-Viewer, you can quickly understand both the design’s intent and its core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5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The diagram on the left is the SOP somewhere in a training course for finding the specs for a symbol.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Typically, you’d select the symbol and copy paste its footprint into a browser.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81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With our AI assistant, you just right-click the symbol and select "Current Symbol."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BF60C-4030-4F76-AC90-A9D2F92092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6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2968" y="673665"/>
            <a:ext cx="7004473" cy="512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4FD3-B973-491A-9DC4-300ADED7CCCB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3A81-98A9-43F7-BA09-E4F75299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0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 lIns="0" tIns="0" rIns="0" bIns="0"/>
          <a:lstStyle>
            <a:lvl1pPr>
              <a:defRPr sz="33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2968" y="1566945"/>
            <a:ext cx="11166065" cy="369332"/>
          </a:xfrm>
        </p:spPr>
        <p:txBody>
          <a:bodyPr lIns="0" tIns="0" rIns="0" bIns="0"/>
          <a:lstStyle>
            <a:lvl1pPr>
              <a:defRPr sz="2400" b="0" i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4FD3-B973-491A-9DC4-300ADED7CCCB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3A81-98A9-43F7-BA09-E4F75299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 lIns="0" tIns="0" rIns="0" bIns="0"/>
          <a:lstStyle>
            <a:lvl1pPr>
              <a:defRPr sz="33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4FD3-B973-491A-9DC4-300ADED7CCCB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3A81-98A9-43F7-BA09-E4F75299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4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 lIns="0" tIns="0" rIns="0" bIns="0"/>
          <a:lstStyle>
            <a:lvl1pPr>
              <a:defRPr sz="33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4FD3-B973-491A-9DC4-300ADED7CCCB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3A81-98A9-43F7-BA09-E4F75299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2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2968" y="1566945"/>
            <a:ext cx="1116606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4FD3-B973-491A-9DC4-300ADED7CCCB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3A81-98A9-43F7-BA09-E4F752996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partmax.com/max/m2i8d3i8A0d3d3d3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eda.cn/ecadViewer/viewerPage?xmlId=885903e3-8e61-4a11-b5ac-986ce1f13fe0&amp;fileZip=%2Fdata%2Fdesign%2Fdemo%2F885903e3-8e61-4a11-b5ac-986ce1f13fe0.zip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8000" y="1904979"/>
            <a:ext cx="6908800" cy="740930"/>
          </a:xfrm>
          <a:prstGeom prst="rect">
            <a:avLst/>
          </a:prstGeom>
        </p:spPr>
        <p:txBody>
          <a:bodyPr vert="horz" wrap="square" lIns="0" tIns="11007" rIns="0" bIns="0" rtlCol="0" anchor="ctr">
            <a:spAutoFit/>
          </a:bodyPr>
          <a:lstStyle/>
          <a:p>
            <a:pPr marL="76198" marR="6773" indent="-60112">
              <a:lnSpc>
                <a:spcPct val="101000"/>
              </a:lnSpc>
              <a:spcBef>
                <a:spcPts val="87"/>
              </a:spcBef>
            </a:pPr>
            <a:r>
              <a:rPr lang="en-US" sz="2400" b="1" dirty="0">
                <a:solidFill>
                  <a:srgbClr val="124A95"/>
                </a:solidFill>
                <a:latin typeface="Roboto"/>
                <a:cs typeface="Roboto"/>
              </a:rPr>
              <a:t>ECAD Viewer Development and Integration Insights: A Journey Through the Open Source Community </a:t>
            </a:r>
            <a:endParaRPr sz="24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3200" y="5659118"/>
            <a:ext cx="44704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dirty="0">
                <a:latin typeface="Arial"/>
                <a:cs typeface="Arial"/>
              </a:rPr>
              <a:t>Intelligent Manufacturing Center, </a:t>
            </a:r>
            <a:r>
              <a:rPr lang="en-US" altLang="zh-CN" sz="1867" dirty="0">
                <a:latin typeface="Arial"/>
                <a:cs typeface="Arial"/>
              </a:rPr>
              <a:t>Huaqiu</a:t>
            </a:r>
            <a:endParaRPr sz="1867" dirty="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1531DD-679C-471E-9D10-CD798E7B5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1" y="3202987"/>
            <a:ext cx="1633607" cy="19547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BD6BA61-0DCC-494E-80CE-75B03AF4C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5176296"/>
            <a:ext cx="1803400" cy="635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E9B7FA-895F-494E-B091-D4C7B878F511}"/>
              </a:ext>
            </a:extLst>
          </p:cNvPr>
          <p:cNvSpPr txBox="1"/>
          <p:nvPr/>
        </p:nvSpPr>
        <p:spPr>
          <a:xfrm>
            <a:off x="9758439" y="5203239"/>
            <a:ext cx="163360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b="1" dirty="0"/>
              <a:t>Ethan Chien</a:t>
            </a:r>
            <a:endParaRPr lang="en-US" sz="1867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3230-1AB0-4CBF-B152-707B672A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Explore ECAD-Viewer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E4121-FF55-4DCC-B0C0-343F1D199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400" dirty="0"/>
              <a:t>Upload and view your own designs directly in the design viewer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54748-55A2-4C1B-82FE-D1F9DBDB278C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6278880" y="1583332"/>
            <a:ext cx="5303520" cy="215444"/>
          </a:xfrm>
        </p:spPr>
        <p:txBody>
          <a:bodyPr/>
          <a:lstStyle/>
          <a:p>
            <a:r>
              <a:rPr lang="en-US" sz="1400" dirty="0"/>
              <a:t>Discover </a:t>
            </a:r>
            <a:r>
              <a:rPr lang="en-US" altLang="zh-CN" sz="1400" dirty="0"/>
              <a:t>And </a:t>
            </a:r>
            <a:r>
              <a:rPr lang="en-US" sz="1400" dirty="0"/>
              <a:t>Explore popular designs through the TOP 100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452B64-F94F-46AD-9C3E-C2B516A1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1982424"/>
            <a:ext cx="5484165" cy="4155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CD9A87-61E3-48ED-A307-FCDDA720A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8" y="1982424"/>
            <a:ext cx="5560586" cy="4201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5E81D5-E112-4606-99BC-ACAB9296FD22}"/>
              </a:ext>
            </a:extLst>
          </p:cNvPr>
          <p:cNvSpPr txBox="1"/>
          <p:nvPr/>
        </p:nvSpPr>
        <p:spPr>
          <a:xfrm>
            <a:off x="410593" y="6312420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https://www.eda.cn/ecadViewer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1C65E-1F9B-43A6-82A1-FABD8BFD258F}"/>
              </a:ext>
            </a:extLst>
          </p:cNvPr>
          <p:cNvSpPr txBox="1"/>
          <p:nvPr/>
        </p:nvSpPr>
        <p:spPr>
          <a:xfrm>
            <a:off x="6278880" y="6312420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https://www.eda.cn/ecadViewer/top100</a:t>
            </a:r>
          </a:p>
        </p:txBody>
      </p:sp>
    </p:spTree>
    <p:extLst>
      <p:ext uri="{BB962C8B-B14F-4D97-AF65-F5344CB8AC3E}">
        <p14:creationId xmlns:p14="http://schemas.microsoft.com/office/powerpoint/2010/main" val="144230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62BB6D8-92C5-4557-A1A4-3C5FF5F0E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9085"/>
            <a:ext cx="12192000" cy="63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3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D17E829-DD39-4C42-B5E5-3253DFF8F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893" y="243599"/>
            <a:ext cx="9304214" cy="637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9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FA56-E6D3-4EED-BBA7-8C6264FE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265773-2474-441D-B746-9D9BFD749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2686050"/>
            <a:ext cx="733425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08239-7C1E-4778-87B4-030844970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10" y="2041498"/>
            <a:ext cx="66579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81B9-BA24-40E5-B4E3-AEE61176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 Components of ECAD-Viewer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288D1CB-CBDB-463B-BBCF-F21515481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3306" y="1492429"/>
            <a:ext cx="5679944" cy="499350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64D878-9252-4741-8F72-DC861A7A5E7D}"/>
              </a:ext>
            </a:extLst>
          </p:cNvPr>
          <p:cNvSpPr txBox="1"/>
          <p:nvPr/>
        </p:nvSpPr>
        <p:spPr>
          <a:xfrm>
            <a:off x="3440784" y="161198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8" name="object 3">
            <a:extLst>
              <a:ext uri="{FF2B5EF4-FFF2-40B4-BE49-F238E27FC236}">
                <a16:creationId xmlns:a16="http://schemas.microsoft.com/office/drawing/2014/main" id="{490E6D47-F6D7-4796-96CB-0A2CA423AABF}"/>
              </a:ext>
            </a:extLst>
          </p:cNvPr>
          <p:cNvGrpSpPr/>
          <p:nvPr/>
        </p:nvGrpSpPr>
        <p:grpSpPr>
          <a:xfrm>
            <a:off x="512967" y="1775061"/>
            <a:ext cx="4862195" cy="857250"/>
            <a:chOff x="560087" y="1256587"/>
            <a:chExt cx="4862195" cy="857250"/>
          </a:xfrm>
          <a:solidFill>
            <a:srgbClr val="F08428"/>
          </a:solidFill>
        </p:grpSpPr>
        <p:sp>
          <p:nvSpPr>
            <p:cNvPr id="39" name="object 4">
              <a:extLst>
                <a:ext uri="{FF2B5EF4-FFF2-40B4-BE49-F238E27FC236}">
                  <a16:creationId xmlns:a16="http://schemas.microsoft.com/office/drawing/2014/main" id="{EF2903C7-C360-42D8-A875-3D2CC22BB50E}"/>
                </a:ext>
              </a:extLst>
            </p:cNvPr>
            <p:cNvSpPr/>
            <p:nvPr/>
          </p:nvSpPr>
          <p:spPr>
            <a:xfrm>
              <a:off x="564850" y="1261350"/>
              <a:ext cx="4852670" cy="847725"/>
            </a:xfrm>
            <a:custGeom>
              <a:avLst/>
              <a:gdLst/>
              <a:ahLst/>
              <a:cxnLst/>
              <a:rect l="l" t="t" r="r" b="b"/>
              <a:pathLst>
                <a:path w="4852670" h="847725">
                  <a:moveTo>
                    <a:pt x="4711247" y="847499"/>
                  </a:moveTo>
                  <a:lnTo>
                    <a:pt x="141252" y="847499"/>
                  </a:lnTo>
                  <a:lnTo>
                    <a:pt x="96606" y="840298"/>
                  </a:lnTo>
                  <a:lnTo>
                    <a:pt x="57830" y="820246"/>
                  </a:lnTo>
                  <a:lnTo>
                    <a:pt x="27253" y="789669"/>
                  </a:lnTo>
                  <a:lnTo>
                    <a:pt x="7201" y="750894"/>
                  </a:lnTo>
                  <a:lnTo>
                    <a:pt x="0" y="706247"/>
                  </a:lnTo>
                  <a:lnTo>
                    <a:pt x="0" y="141252"/>
                  </a:lnTo>
                  <a:lnTo>
                    <a:pt x="7201" y="96605"/>
                  </a:lnTo>
                  <a:lnTo>
                    <a:pt x="27253" y="57830"/>
                  </a:lnTo>
                  <a:lnTo>
                    <a:pt x="57830" y="27253"/>
                  </a:lnTo>
                  <a:lnTo>
                    <a:pt x="96606" y="7201"/>
                  </a:lnTo>
                  <a:lnTo>
                    <a:pt x="141252" y="0"/>
                  </a:lnTo>
                  <a:lnTo>
                    <a:pt x="4711247" y="0"/>
                  </a:lnTo>
                  <a:lnTo>
                    <a:pt x="4765302" y="10752"/>
                  </a:lnTo>
                  <a:lnTo>
                    <a:pt x="4811127" y="41371"/>
                  </a:lnTo>
                  <a:lnTo>
                    <a:pt x="4841747" y="87197"/>
                  </a:lnTo>
                  <a:lnTo>
                    <a:pt x="4852499" y="141252"/>
                  </a:lnTo>
                  <a:lnTo>
                    <a:pt x="4852499" y="706247"/>
                  </a:lnTo>
                  <a:lnTo>
                    <a:pt x="4845298" y="750894"/>
                  </a:lnTo>
                  <a:lnTo>
                    <a:pt x="4825246" y="789669"/>
                  </a:lnTo>
                  <a:lnTo>
                    <a:pt x="4794669" y="820246"/>
                  </a:lnTo>
                  <a:lnTo>
                    <a:pt x="4755894" y="840298"/>
                  </a:lnTo>
                  <a:lnTo>
                    <a:pt x="4711247" y="8474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5">
              <a:extLst>
                <a:ext uri="{FF2B5EF4-FFF2-40B4-BE49-F238E27FC236}">
                  <a16:creationId xmlns:a16="http://schemas.microsoft.com/office/drawing/2014/main" id="{1CB5DC74-B624-47A5-AC0A-45D2EC03C5B3}"/>
                </a:ext>
              </a:extLst>
            </p:cNvPr>
            <p:cNvSpPr/>
            <p:nvPr/>
          </p:nvSpPr>
          <p:spPr>
            <a:xfrm>
              <a:off x="564850" y="1261350"/>
              <a:ext cx="4852670" cy="847725"/>
            </a:xfrm>
            <a:custGeom>
              <a:avLst/>
              <a:gdLst/>
              <a:ahLst/>
              <a:cxnLst/>
              <a:rect l="l" t="t" r="r" b="b"/>
              <a:pathLst>
                <a:path w="4852670" h="847725">
                  <a:moveTo>
                    <a:pt x="0" y="141252"/>
                  </a:moveTo>
                  <a:lnTo>
                    <a:pt x="7201" y="96605"/>
                  </a:lnTo>
                  <a:lnTo>
                    <a:pt x="27253" y="57830"/>
                  </a:lnTo>
                  <a:lnTo>
                    <a:pt x="57830" y="27253"/>
                  </a:lnTo>
                  <a:lnTo>
                    <a:pt x="96606" y="7201"/>
                  </a:lnTo>
                  <a:lnTo>
                    <a:pt x="141252" y="0"/>
                  </a:lnTo>
                  <a:lnTo>
                    <a:pt x="4711247" y="0"/>
                  </a:lnTo>
                  <a:lnTo>
                    <a:pt x="4765302" y="10752"/>
                  </a:lnTo>
                  <a:lnTo>
                    <a:pt x="4811127" y="41371"/>
                  </a:lnTo>
                  <a:lnTo>
                    <a:pt x="4841747" y="87197"/>
                  </a:lnTo>
                  <a:lnTo>
                    <a:pt x="4852499" y="141252"/>
                  </a:lnTo>
                  <a:lnTo>
                    <a:pt x="4852499" y="706247"/>
                  </a:lnTo>
                  <a:lnTo>
                    <a:pt x="4845298" y="750894"/>
                  </a:lnTo>
                  <a:lnTo>
                    <a:pt x="4825246" y="789669"/>
                  </a:lnTo>
                  <a:lnTo>
                    <a:pt x="4794669" y="820246"/>
                  </a:lnTo>
                  <a:lnTo>
                    <a:pt x="4755894" y="840298"/>
                  </a:lnTo>
                  <a:lnTo>
                    <a:pt x="4711247" y="847499"/>
                  </a:lnTo>
                  <a:lnTo>
                    <a:pt x="141252" y="847499"/>
                  </a:lnTo>
                  <a:lnTo>
                    <a:pt x="96606" y="840298"/>
                  </a:lnTo>
                  <a:lnTo>
                    <a:pt x="57830" y="820246"/>
                  </a:lnTo>
                  <a:lnTo>
                    <a:pt x="27253" y="789669"/>
                  </a:lnTo>
                  <a:lnTo>
                    <a:pt x="7201" y="750894"/>
                  </a:lnTo>
                  <a:lnTo>
                    <a:pt x="0" y="706247"/>
                  </a:lnTo>
                  <a:lnTo>
                    <a:pt x="0" y="141252"/>
                  </a:lnTo>
                  <a:close/>
                </a:path>
              </a:pathLst>
            </a:custGeom>
            <a:grpFill/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1" name="object 6">
            <a:extLst>
              <a:ext uri="{FF2B5EF4-FFF2-40B4-BE49-F238E27FC236}">
                <a16:creationId xmlns:a16="http://schemas.microsoft.com/office/drawing/2014/main" id="{7B9DC7DC-BD13-44D0-85F0-CE0442CFEFFA}"/>
              </a:ext>
            </a:extLst>
          </p:cNvPr>
          <p:cNvSpPr txBox="1"/>
          <p:nvPr/>
        </p:nvSpPr>
        <p:spPr>
          <a:xfrm>
            <a:off x="632126" y="2078986"/>
            <a:ext cx="42348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 err="1">
                <a:latin typeface="Arial"/>
                <a:cs typeface="Arial"/>
              </a:rPr>
              <a:t>kicad</a:t>
            </a:r>
            <a:r>
              <a:rPr lang="en-US" altLang="zh-CN" sz="1400" dirty="0">
                <a:latin typeface="Arial"/>
                <a:cs typeface="Arial"/>
              </a:rPr>
              <a:t>-cli : Converting AD designs to </a:t>
            </a:r>
            <a:r>
              <a:rPr lang="en-US" altLang="zh-CN" sz="1400" dirty="0" err="1">
                <a:latin typeface="Arial"/>
                <a:cs typeface="Arial"/>
              </a:rPr>
              <a:t>kicad</a:t>
            </a:r>
            <a:r>
              <a:rPr lang="en-US" altLang="zh-CN" sz="1400" dirty="0">
                <a:latin typeface="Arial"/>
                <a:cs typeface="Arial"/>
              </a:rPr>
              <a:t> designs, and converting .</a:t>
            </a:r>
            <a:r>
              <a:rPr lang="en-US" altLang="zh-CN" sz="1400" dirty="0" err="1">
                <a:latin typeface="Arial"/>
                <a:cs typeface="Arial"/>
              </a:rPr>
              <a:t>kicad_pcb</a:t>
            </a:r>
            <a:r>
              <a:rPr lang="en-US" altLang="zh-CN" sz="1400" dirty="0">
                <a:latin typeface="Arial"/>
                <a:cs typeface="Arial"/>
              </a:rPr>
              <a:t> to .</a:t>
            </a:r>
            <a:r>
              <a:rPr lang="en-US" altLang="zh-CN" sz="1400" dirty="0" err="1">
                <a:latin typeface="Arial"/>
                <a:cs typeface="Arial"/>
              </a:rPr>
              <a:t>gltf</a:t>
            </a:r>
            <a:r>
              <a:rPr lang="en-US" altLang="zh-CN" sz="1400" dirty="0">
                <a:latin typeface="Arial"/>
                <a:cs typeface="Arial"/>
              </a:rPr>
              <a:t> as well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2" name="object 3">
            <a:extLst>
              <a:ext uri="{FF2B5EF4-FFF2-40B4-BE49-F238E27FC236}">
                <a16:creationId xmlns:a16="http://schemas.microsoft.com/office/drawing/2014/main" id="{B0D4C397-2735-4652-AF0E-DD4EAEA41384}"/>
              </a:ext>
            </a:extLst>
          </p:cNvPr>
          <p:cNvGrpSpPr/>
          <p:nvPr/>
        </p:nvGrpSpPr>
        <p:grpSpPr>
          <a:xfrm>
            <a:off x="508205" y="3000375"/>
            <a:ext cx="4862195" cy="857250"/>
            <a:chOff x="560087" y="1256587"/>
            <a:chExt cx="4862195" cy="857250"/>
          </a:xfrm>
        </p:grpSpPr>
        <p:sp>
          <p:nvSpPr>
            <p:cNvPr id="43" name="object 4">
              <a:extLst>
                <a:ext uri="{FF2B5EF4-FFF2-40B4-BE49-F238E27FC236}">
                  <a16:creationId xmlns:a16="http://schemas.microsoft.com/office/drawing/2014/main" id="{142D8FFB-3E54-43AF-9696-8F8C31DC2FA1}"/>
                </a:ext>
              </a:extLst>
            </p:cNvPr>
            <p:cNvSpPr/>
            <p:nvPr/>
          </p:nvSpPr>
          <p:spPr>
            <a:xfrm>
              <a:off x="564850" y="1261350"/>
              <a:ext cx="4852670" cy="847725"/>
            </a:xfrm>
            <a:custGeom>
              <a:avLst/>
              <a:gdLst/>
              <a:ahLst/>
              <a:cxnLst/>
              <a:rect l="l" t="t" r="r" b="b"/>
              <a:pathLst>
                <a:path w="4852670" h="847725">
                  <a:moveTo>
                    <a:pt x="4711247" y="847499"/>
                  </a:moveTo>
                  <a:lnTo>
                    <a:pt x="141252" y="847499"/>
                  </a:lnTo>
                  <a:lnTo>
                    <a:pt x="96606" y="840298"/>
                  </a:lnTo>
                  <a:lnTo>
                    <a:pt x="57830" y="820246"/>
                  </a:lnTo>
                  <a:lnTo>
                    <a:pt x="27253" y="789669"/>
                  </a:lnTo>
                  <a:lnTo>
                    <a:pt x="7201" y="750894"/>
                  </a:lnTo>
                  <a:lnTo>
                    <a:pt x="0" y="706247"/>
                  </a:lnTo>
                  <a:lnTo>
                    <a:pt x="0" y="141252"/>
                  </a:lnTo>
                  <a:lnTo>
                    <a:pt x="7201" y="96605"/>
                  </a:lnTo>
                  <a:lnTo>
                    <a:pt x="27253" y="57830"/>
                  </a:lnTo>
                  <a:lnTo>
                    <a:pt x="57830" y="27253"/>
                  </a:lnTo>
                  <a:lnTo>
                    <a:pt x="96606" y="7201"/>
                  </a:lnTo>
                  <a:lnTo>
                    <a:pt x="141252" y="0"/>
                  </a:lnTo>
                  <a:lnTo>
                    <a:pt x="4711247" y="0"/>
                  </a:lnTo>
                  <a:lnTo>
                    <a:pt x="4765302" y="10752"/>
                  </a:lnTo>
                  <a:lnTo>
                    <a:pt x="4811127" y="41371"/>
                  </a:lnTo>
                  <a:lnTo>
                    <a:pt x="4841747" y="87197"/>
                  </a:lnTo>
                  <a:lnTo>
                    <a:pt x="4852499" y="141252"/>
                  </a:lnTo>
                  <a:lnTo>
                    <a:pt x="4852499" y="706247"/>
                  </a:lnTo>
                  <a:lnTo>
                    <a:pt x="4845298" y="750894"/>
                  </a:lnTo>
                  <a:lnTo>
                    <a:pt x="4825246" y="789669"/>
                  </a:lnTo>
                  <a:lnTo>
                    <a:pt x="4794669" y="820246"/>
                  </a:lnTo>
                  <a:lnTo>
                    <a:pt x="4755894" y="840298"/>
                  </a:lnTo>
                  <a:lnTo>
                    <a:pt x="4711247" y="8474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5">
              <a:extLst>
                <a:ext uri="{FF2B5EF4-FFF2-40B4-BE49-F238E27FC236}">
                  <a16:creationId xmlns:a16="http://schemas.microsoft.com/office/drawing/2014/main" id="{63B0D8E9-A562-4028-81BA-BE0548E75D67}"/>
                </a:ext>
              </a:extLst>
            </p:cNvPr>
            <p:cNvSpPr/>
            <p:nvPr/>
          </p:nvSpPr>
          <p:spPr>
            <a:xfrm>
              <a:off x="564850" y="1261350"/>
              <a:ext cx="4852670" cy="847725"/>
            </a:xfrm>
            <a:custGeom>
              <a:avLst/>
              <a:gdLst/>
              <a:ahLst/>
              <a:cxnLst/>
              <a:rect l="l" t="t" r="r" b="b"/>
              <a:pathLst>
                <a:path w="4852670" h="847725">
                  <a:moveTo>
                    <a:pt x="0" y="141252"/>
                  </a:moveTo>
                  <a:lnTo>
                    <a:pt x="7201" y="96605"/>
                  </a:lnTo>
                  <a:lnTo>
                    <a:pt x="27253" y="57830"/>
                  </a:lnTo>
                  <a:lnTo>
                    <a:pt x="57830" y="27253"/>
                  </a:lnTo>
                  <a:lnTo>
                    <a:pt x="96606" y="7201"/>
                  </a:lnTo>
                  <a:lnTo>
                    <a:pt x="141252" y="0"/>
                  </a:lnTo>
                  <a:lnTo>
                    <a:pt x="4711247" y="0"/>
                  </a:lnTo>
                  <a:lnTo>
                    <a:pt x="4765302" y="10752"/>
                  </a:lnTo>
                  <a:lnTo>
                    <a:pt x="4811127" y="41371"/>
                  </a:lnTo>
                  <a:lnTo>
                    <a:pt x="4841747" y="87197"/>
                  </a:lnTo>
                  <a:lnTo>
                    <a:pt x="4852499" y="141252"/>
                  </a:lnTo>
                  <a:lnTo>
                    <a:pt x="4852499" y="706247"/>
                  </a:lnTo>
                  <a:lnTo>
                    <a:pt x="4845298" y="750894"/>
                  </a:lnTo>
                  <a:lnTo>
                    <a:pt x="4825246" y="789669"/>
                  </a:lnTo>
                  <a:lnTo>
                    <a:pt x="4794669" y="820246"/>
                  </a:lnTo>
                  <a:lnTo>
                    <a:pt x="4755894" y="840298"/>
                  </a:lnTo>
                  <a:lnTo>
                    <a:pt x="4711247" y="847499"/>
                  </a:lnTo>
                  <a:lnTo>
                    <a:pt x="141252" y="847499"/>
                  </a:lnTo>
                  <a:lnTo>
                    <a:pt x="96606" y="840298"/>
                  </a:lnTo>
                  <a:lnTo>
                    <a:pt x="57830" y="820246"/>
                  </a:lnTo>
                  <a:lnTo>
                    <a:pt x="27253" y="789669"/>
                  </a:lnTo>
                  <a:lnTo>
                    <a:pt x="7201" y="750894"/>
                  </a:lnTo>
                  <a:lnTo>
                    <a:pt x="0" y="706247"/>
                  </a:lnTo>
                  <a:lnTo>
                    <a:pt x="0" y="1412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36DE8538-74C7-4DC9-8B87-7B58EFAB487D}"/>
              </a:ext>
            </a:extLst>
          </p:cNvPr>
          <p:cNvSpPr txBox="1"/>
          <p:nvPr/>
        </p:nvSpPr>
        <p:spPr>
          <a:xfrm>
            <a:off x="627364" y="3304300"/>
            <a:ext cx="42348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400" dirty="0" err="1">
                <a:latin typeface="Arial"/>
                <a:cs typeface="Arial"/>
              </a:rPr>
              <a:t>gltfpack</a:t>
            </a:r>
            <a:r>
              <a:rPr lang="en-US" altLang="zh-CN" sz="1400" dirty="0">
                <a:latin typeface="Arial"/>
                <a:cs typeface="Arial"/>
              </a:rPr>
              <a:t> : Compressing the </a:t>
            </a:r>
            <a:r>
              <a:rPr lang="en-US" altLang="zh-CN" sz="1400" dirty="0" err="1">
                <a:latin typeface="Arial"/>
                <a:cs typeface="Arial"/>
              </a:rPr>
              <a:t>gltf</a:t>
            </a:r>
            <a:r>
              <a:rPr lang="en-US" altLang="zh-CN" sz="1400" dirty="0">
                <a:latin typeface="Arial"/>
                <a:cs typeface="Arial"/>
              </a:rPr>
              <a:t> file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6" name="object 3">
            <a:extLst>
              <a:ext uri="{FF2B5EF4-FFF2-40B4-BE49-F238E27FC236}">
                <a16:creationId xmlns:a16="http://schemas.microsoft.com/office/drawing/2014/main" id="{4C870E85-6FC4-48DC-AD2A-AFD62A8964FF}"/>
              </a:ext>
            </a:extLst>
          </p:cNvPr>
          <p:cNvGrpSpPr/>
          <p:nvPr/>
        </p:nvGrpSpPr>
        <p:grpSpPr>
          <a:xfrm>
            <a:off x="512967" y="4219886"/>
            <a:ext cx="4862195" cy="857250"/>
            <a:chOff x="560087" y="1256587"/>
            <a:chExt cx="4862195" cy="857250"/>
          </a:xfrm>
        </p:grpSpPr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17BF6B9E-5856-4DFB-A9F1-6C3C9679D34B}"/>
                </a:ext>
              </a:extLst>
            </p:cNvPr>
            <p:cNvSpPr/>
            <p:nvPr/>
          </p:nvSpPr>
          <p:spPr>
            <a:xfrm>
              <a:off x="564850" y="1261350"/>
              <a:ext cx="4852670" cy="847725"/>
            </a:xfrm>
            <a:custGeom>
              <a:avLst/>
              <a:gdLst/>
              <a:ahLst/>
              <a:cxnLst/>
              <a:rect l="l" t="t" r="r" b="b"/>
              <a:pathLst>
                <a:path w="4852670" h="847725">
                  <a:moveTo>
                    <a:pt x="4711247" y="847499"/>
                  </a:moveTo>
                  <a:lnTo>
                    <a:pt x="141252" y="847499"/>
                  </a:lnTo>
                  <a:lnTo>
                    <a:pt x="96606" y="840298"/>
                  </a:lnTo>
                  <a:lnTo>
                    <a:pt x="57830" y="820246"/>
                  </a:lnTo>
                  <a:lnTo>
                    <a:pt x="27253" y="789669"/>
                  </a:lnTo>
                  <a:lnTo>
                    <a:pt x="7201" y="750894"/>
                  </a:lnTo>
                  <a:lnTo>
                    <a:pt x="0" y="706247"/>
                  </a:lnTo>
                  <a:lnTo>
                    <a:pt x="0" y="141252"/>
                  </a:lnTo>
                  <a:lnTo>
                    <a:pt x="7201" y="96605"/>
                  </a:lnTo>
                  <a:lnTo>
                    <a:pt x="27253" y="57830"/>
                  </a:lnTo>
                  <a:lnTo>
                    <a:pt x="57830" y="27253"/>
                  </a:lnTo>
                  <a:lnTo>
                    <a:pt x="96606" y="7201"/>
                  </a:lnTo>
                  <a:lnTo>
                    <a:pt x="141252" y="0"/>
                  </a:lnTo>
                  <a:lnTo>
                    <a:pt x="4711247" y="0"/>
                  </a:lnTo>
                  <a:lnTo>
                    <a:pt x="4765302" y="10752"/>
                  </a:lnTo>
                  <a:lnTo>
                    <a:pt x="4811127" y="41371"/>
                  </a:lnTo>
                  <a:lnTo>
                    <a:pt x="4841747" y="87197"/>
                  </a:lnTo>
                  <a:lnTo>
                    <a:pt x="4852499" y="141252"/>
                  </a:lnTo>
                  <a:lnTo>
                    <a:pt x="4852499" y="706247"/>
                  </a:lnTo>
                  <a:lnTo>
                    <a:pt x="4845298" y="750894"/>
                  </a:lnTo>
                  <a:lnTo>
                    <a:pt x="4825246" y="789669"/>
                  </a:lnTo>
                  <a:lnTo>
                    <a:pt x="4794669" y="820246"/>
                  </a:lnTo>
                  <a:lnTo>
                    <a:pt x="4755894" y="840298"/>
                  </a:lnTo>
                  <a:lnTo>
                    <a:pt x="4711247" y="847499"/>
                  </a:lnTo>
                  <a:close/>
                </a:path>
              </a:pathLst>
            </a:custGeom>
            <a:solidFill>
              <a:schemeClr val="accent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5">
              <a:extLst>
                <a:ext uri="{FF2B5EF4-FFF2-40B4-BE49-F238E27FC236}">
                  <a16:creationId xmlns:a16="http://schemas.microsoft.com/office/drawing/2014/main" id="{8C513532-3CAB-4F36-B088-49C39DC14042}"/>
                </a:ext>
              </a:extLst>
            </p:cNvPr>
            <p:cNvSpPr/>
            <p:nvPr/>
          </p:nvSpPr>
          <p:spPr>
            <a:xfrm>
              <a:off x="564850" y="1261350"/>
              <a:ext cx="4852670" cy="847725"/>
            </a:xfrm>
            <a:custGeom>
              <a:avLst/>
              <a:gdLst/>
              <a:ahLst/>
              <a:cxnLst/>
              <a:rect l="l" t="t" r="r" b="b"/>
              <a:pathLst>
                <a:path w="4852670" h="847725">
                  <a:moveTo>
                    <a:pt x="0" y="141252"/>
                  </a:moveTo>
                  <a:lnTo>
                    <a:pt x="7201" y="96605"/>
                  </a:lnTo>
                  <a:lnTo>
                    <a:pt x="27253" y="57830"/>
                  </a:lnTo>
                  <a:lnTo>
                    <a:pt x="57830" y="27253"/>
                  </a:lnTo>
                  <a:lnTo>
                    <a:pt x="96606" y="7201"/>
                  </a:lnTo>
                  <a:lnTo>
                    <a:pt x="141252" y="0"/>
                  </a:lnTo>
                  <a:lnTo>
                    <a:pt x="4711247" y="0"/>
                  </a:lnTo>
                  <a:lnTo>
                    <a:pt x="4765302" y="10752"/>
                  </a:lnTo>
                  <a:lnTo>
                    <a:pt x="4811127" y="41371"/>
                  </a:lnTo>
                  <a:lnTo>
                    <a:pt x="4841747" y="87197"/>
                  </a:lnTo>
                  <a:lnTo>
                    <a:pt x="4852499" y="141252"/>
                  </a:lnTo>
                  <a:lnTo>
                    <a:pt x="4852499" y="706247"/>
                  </a:lnTo>
                  <a:lnTo>
                    <a:pt x="4845298" y="750894"/>
                  </a:lnTo>
                  <a:lnTo>
                    <a:pt x="4825246" y="789669"/>
                  </a:lnTo>
                  <a:lnTo>
                    <a:pt x="4794669" y="820246"/>
                  </a:lnTo>
                  <a:lnTo>
                    <a:pt x="4755894" y="840298"/>
                  </a:lnTo>
                  <a:lnTo>
                    <a:pt x="4711247" y="847499"/>
                  </a:lnTo>
                  <a:lnTo>
                    <a:pt x="141252" y="847499"/>
                  </a:lnTo>
                  <a:lnTo>
                    <a:pt x="96606" y="840298"/>
                  </a:lnTo>
                  <a:lnTo>
                    <a:pt x="57830" y="820246"/>
                  </a:lnTo>
                  <a:lnTo>
                    <a:pt x="27253" y="789669"/>
                  </a:lnTo>
                  <a:lnTo>
                    <a:pt x="7201" y="750894"/>
                  </a:lnTo>
                  <a:lnTo>
                    <a:pt x="0" y="706247"/>
                  </a:lnTo>
                  <a:lnTo>
                    <a:pt x="0" y="1412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9" name="object 6">
            <a:extLst>
              <a:ext uri="{FF2B5EF4-FFF2-40B4-BE49-F238E27FC236}">
                <a16:creationId xmlns:a16="http://schemas.microsoft.com/office/drawing/2014/main" id="{F46551A2-6EFD-44EF-A91C-3E5146812BB0}"/>
              </a:ext>
            </a:extLst>
          </p:cNvPr>
          <p:cNvSpPr txBox="1"/>
          <p:nvPr/>
        </p:nvSpPr>
        <p:spPr>
          <a:xfrm>
            <a:off x="627363" y="4534377"/>
            <a:ext cx="42348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 err="1">
                <a:latin typeface="Arial"/>
                <a:cs typeface="Arial"/>
              </a:rPr>
              <a:t>KiCanvas</a:t>
            </a:r>
            <a:r>
              <a:rPr lang="en-US" sz="1400" dirty="0">
                <a:latin typeface="Arial"/>
                <a:cs typeface="Arial"/>
              </a:rPr>
              <a:t>: </a:t>
            </a:r>
            <a:r>
              <a:rPr lang="en-US" altLang="zh-CN" sz="1400" dirty="0">
                <a:latin typeface="Arial"/>
                <a:cs typeface="Arial"/>
              </a:rPr>
              <a:t>Rendering</a:t>
            </a:r>
            <a:r>
              <a:rPr lang="en-US" sz="1400" dirty="0">
                <a:latin typeface="Arial"/>
                <a:cs typeface="Arial"/>
              </a:rPr>
              <a:t> the .</a:t>
            </a:r>
            <a:r>
              <a:rPr lang="en-US" sz="1400" dirty="0" err="1">
                <a:latin typeface="Arial"/>
                <a:cs typeface="Arial"/>
              </a:rPr>
              <a:t>kicad_pcb</a:t>
            </a:r>
            <a:r>
              <a:rPr lang="en-US" sz="1400" dirty="0">
                <a:latin typeface="Arial"/>
                <a:cs typeface="Arial"/>
              </a:rPr>
              <a:t> and .</a:t>
            </a:r>
            <a:r>
              <a:rPr lang="en-US" sz="1400" dirty="0" err="1">
                <a:latin typeface="Arial"/>
                <a:cs typeface="Arial"/>
              </a:rPr>
              <a:t>kicad_sch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50" name="object 3">
            <a:extLst>
              <a:ext uri="{FF2B5EF4-FFF2-40B4-BE49-F238E27FC236}">
                <a16:creationId xmlns:a16="http://schemas.microsoft.com/office/drawing/2014/main" id="{8D84DF41-EDA0-4CFE-BC7C-5513059F54FA}"/>
              </a:ext>
            </a:extLst>
          </p:cNvPr>
          <p:cNvGrpSpPr/>
          <p:nvPr/>
        </p:nvGrpSpPr>
        <p:grpSpPr>
          <a:xfrm>
            <a:off x="512967" y="5460529"/>
            <a:ext cx="4862195" cy="857250"/>
            <a:chOff x="560087" y="1256587"/>
            <a:chExt cx="4862195" cy="85725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1" name="object 4">
              <a:extLst>
                <a:ext uri="{FF2B5EF4-FFF2-40B4-BE49-F238E27FC236}">
                  <a16:creationId xmlns:a16="http://schemas.microsoft.com/office/drawing/2014/main" id="{C4421255-F9B0-4443-8E50-3CD12738F024}"/>
                </a:ext>
              </a:extLst>
            </p:cNvPr>
            <p:cNvSpPr/>
            <p:nvPr/>
          </p:nvSpPr>
          <p:spPr>
            <a:xfrm>
              <a:off x="564850" y="1261350"/>
              <a:ext cx="4852670" cy="847725"/>
            </a:xfrm>
            <a:custGeom>
              <a:avLst/>
              <a:gdLst/>
              <a:ahLst/>
              <a:cxnLst/>
              <a:rect l="l" t="t" r="r" b="b"/>
              <a:pathLst>
                <a:path w="4852670" h="847725">
                  <a:moveTo>
                    <a:pt x="4711247" y="847499"/>
                  </a:moveTo>
                  <a:lnTo>
                    <a:pt x="141252" y="847499"/>
                  </a:lnTo>
                  <a:lnTo>
                    <a:pt x="96606" y="840298"/>
                  </a:lnTo>
                  <a:lnTo>
                    <a:pt x="57830" y="820246"/>
                  </a:lnTo>
                  <a:lnTo>
                    <a:pt x="27253" y="789669"/>
                  </a:lnTo>
                  <a:lnTo>
                    <a:pt x="7201" y="750894"/>
                  </a:lnTo>
                  <a:lnTo>
                    <a:pt x="0" y="706247"/>
                  </a:lnTo>
                  <a:lnTo>
                    <a:pt x="0" y="141252"/>
                  </a:lnTo>
                  <a:lnTo>
                    <a:pt x="7201" y="96605"/>
                  </a:lnTo>
                  <a:lnTo>
                    <a:pt x="27253" y="57830"/>
                  </a:lnTo>
                  <a:lnTo>
                    <a:pt x="57830" y="27253"/>
                  </a:lnTo>
                  <a:lnTo>
                    <a:pt x="96606" y="7201"/>
                  </a:lnTo>
                  <a:lnTo>
                    <a:pt x="141252" y="0"/>
                  </a:lnTo>
                  <a:lnTo>
                    <a:pt x="4711247" y="0"/>
                  </a:lnTo>
                  <a:lnTo>
                    <a:pt x="4765302" y="10752"/>
                  </a:lnTo>
                  <a:lnTo>
                    <a:pt x="4811127" y="41371"/>
                  </a:lnTo>
                  <a:lnTo>
                    <a:pt x="4841747" y="87197"/>
                  </a:lnTo>
                  <a:lnTo>
                    <a:pt x="4852499" y="141252"/>
                  </a:lnTo>
                  <a:lnTo>
                    <a:pt x="4852499" y="706247"/>
                  </a:lnTo>
                  <a:lnTo>
                    <a:pt x="4845298" y="750894"/>
                  </a:lnTo>
                  <a:lnTo>
                    <a:pt x="4825246" y="789669"/>
                  </a:lnTo>
                  <a:lnTo>
                    <a:pt x="4794669" y="820246"/>
                  </a:lnTo>
                  <a:lnTo>
                    <a:pt x="4755894" y="840298"/>
                  </a:lnTo>
                  <a:lnTo>
                    <a:pt x="4711247" y="8474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">
              <a:extLst>
                <a:ext uri="{FF2B5EF4-FFF2-40B4-BE49-F238E27FC236}">
                  <a16:creationId xmlns:a16="http://schemas.microsoft.com/office/drawing/2014/main" id="{558A6F96-079C-4790-85A1-9B241CA91906}"/>
                </a:ext>
              </a:extLst>
            </p:cNvPr>
            <p:cNvSpPr/>
            <p:nvPr/>
          </p:nvSpPr>
          <p:spPr>
            <a:xfrm>
              <a:off x="564850" y="1261350"/>
              <a:ext cx="4852670" cy="847725"/>
            </a:xfrm>
            <a:custGeom>
              <a:avLst/>
              <a:gdLst/>
              <a:ahLst/>
              <a:cxnLst/>
              <a:rect l="l" t="t" r="r" b="b"/>
              <a:pathLst>
                <a:path w="4852670" h="847725">
                  <a:moveTo>
                    <a:pt x="0" y="141252"/>
                  </a:moveTo>
                  <a:lnTo>
                    <a:pt x="7201" y="96605"/>
                  </a:lnTo>
                  <a:lnTo>
                    <a:pt x="27253" y="57830"/>
                  </a:lnTo>
                  <a:lnTo>
                    <a:pt x="57830" y="27253"/>
                  </a:lnTo>
                  <a:lnTo>
                    <a:pt x="96606" y="7201"/>
                  </a:lnTo>
                  <a:lnTo>
                    <a:pt x="141252" y="0"/>
                  </a:lnTo>
                  <a:lnTo>
                    <a:pt x="4711247" y="0"/>
                  </a:lnTo>
                  <a:lnTo>
                    <a:pt x="4765302" y="10752"/>
                  </a:lnTo>
                  <a:lnTo>
                    <a:pt x="4811127" y="41371"/>
                  </a:lnTo>
                  <a:lnTo>
                    <a:pt x="4841747" y="87197"/>
                  </a:lnTo>
                  <a:lnTo>
                    <a:pt x="4852499" y="141252"/>
                  </a:lnTo>
                  <a:lnTo>
                    <a:pt x="4852499" y="706247"/>
                  </a:lnTo>
                  <a:lnTo>
                    <a:pt x="4845298" y="750894"/>
                  </a:lnTo>
                  <a:lnTo>
                    <a:pt x="4825246" y="789669"/>
                  </a:lnTo>
                  <a:lnTo>
                    <a:pt x="4794669" y="820246"/>
                  </a:lnTo>
                  <a:lnTo>
                    <a:pt x="4755894" y="840298"/>
                  </a:lnTo>
                  <a:lnTo>
                    <a:pt x="4711247" y="847499"/>
                  </a:lnTo>
                  <a:lnTo>
                    <a:pt x="141252" y="847499"/>
                  </a:lnTo>
                  <a:lnTo>
                    <a:pt x="96606" y="840298"/>
                  </a:lnTo>
                  <a:lnTo>
                    <a:pt x="57830" y="820246"/>
                  </a:lnTo>
                  <a:lnTo>
                    <a:pt x="27253" y="789669"/>
                  </a:lnTo>
                  <a:lnTo>
                    <a:pt x="7201" y="750894"/>
                  </a:lnTo>
                  <a:lnTo>
                    <a:pt x="0" y="706247"/>
                  </a:lnTo>
                  <a:lnTo>
                    <a:pt x="0" y="141252"/>
                  </a:lnTo>
                  <a:close/>
                </a:path>
              </a:pathLst>
            </a:custGeom>
            <a:grpFill/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3" name="object 6">
            <a:extLst>
              <a:ext uri="{FF2B5EF4-FFF2-40B4-BE49-F238E27FC236}">
                <a16:creationId xmlns:a16="http://schemas.microsoft.com/office/drawing/2014/main" id="{8D15C3A5-1BAD-4F53-A4F7-F1EB93EDDFD6}"/>
              </a:ext>
            </a:extLst>
          </p:cNvPr>
          <p:cNvSpPr txBox="1"/>
          <p:nvPr/>
        </p:nvSpPr>
        <p:spPr>
          <a:xfrm>
            <a:off x="632126" y="5764454"/>
            <a:ext cx="42348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Arial"/>
                <a:cs typeface="Arial"/>
              </a:rPr>
              <a:t>Three.js: </a:t>
            </a:r>
            <a:r>
              <a:rPr lang="en-US" altLang="zh-CN" sz="1400" dirty="0">
                <a:latin typeface="Arial"/>
                <a:cs typeface="Arial"/>
              </a:rPr>
              <a:t>Rendering the </a:t>
            </a:r>
            <a:r>
              <a:rPr lang="en-US" altLang="zh-CN" sz="1400" dirty="0" err="1">
                <a:latin typeface="Arial"/>
                <a:cs typeface="Arial"/>
              </a:rPr>
              <a:t>gltf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43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81B9-BA24-40E5-B4E3-AEE61176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Integrating ECAD-Viewer To Your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6611C-8471-4BFA-99C6-DAB29FE7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67" y="1583702"/>
            <a:ext cx="8093151" cy="1570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3E889E-D778-4A0B-A59F-5701EAC73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7" y="1509558"/>
            <a:ext cx="8093151" cy="50632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CEB4D3-9B49-479D-836D-6C1416BA0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67" y="1488818"/>
            <a:ext cx="9644045" cy="5104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F25CFD-8728-47A1-B0BC-8FB2094D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3" y="1479227"/>
            <a:ext cx="9055241" cy="5093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81B9-BA24-40E5-B4E3-AEE61176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Integrating ECAD-Viewer To Your Website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9746F-3D38-4544-AD91-68296D810543}"/>
              </a:ext>
            </a:extLst>
          </p:cNvPr>
          <p:cNvSpPr txBox="1"/>
          <p:nvPr/>
        </p:nvSpPr>
        <p:spPr>
          <a:xfrm>
            <a:off x="512967" y="6105914"/>
            <a:ext cx="925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https://github.com/Huaqiu-Electronics/ecad-viewer/blob/master/debug/embedded.html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722D4D-1EA1-4FE4-B5F4-974CE0591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7" y="1497624"/>
            <a:ext cx="7937517" cy="4496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40706E-86AF-4DD9-B05E-B1B77452E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7" y="1497624"/>
            <a:ext cx="7937514" cy="4496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23DCAA-9BB8-4C5C-B310-98EFAB9C7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0" y="1497623"/>
            <a:ext cx="7918548" cy="4496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08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1291-D2C0-4CA1-8916-A3922D8C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coding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1A6590C-7BE7-44F1-8624-1DE4DEE4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14" y="1536528"/>
            <a:ext cx="2828925" cy="262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DC8CA-50CE-4E69-8DC9-118C69906E82}"/>
              </a:ext>
            </a:extLst>
          </p:cNvPr>
          <p:cNvSpPr txBox="1"/>
          <p:nvPr/>
        </p:nvSpPr>
        <p:spPr>
          <a:xfrm>
            <a:off x="2623401" y="4731702"/>
            <a:ext cx="694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>
              <a:spcBef>
                <a:spcPts val="153"/>
              </a:spcBef>
            </a:pPr>
            <a:r>
              <a:rPr lang="en-US" sz="1800" dirty="0"/>
              <a:t>Those who ignore open source are coding with their eyes closed.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578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81B9-BA24-40E5-B4E3-AEE611768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369332"/>
          </a:xfrm>
        </p:spPr>
        <p:txBody>
          <a:bodyPr/>
          <a:lstStyle/>
          <a:p>
            <a:r>
              <a:rPr lang="en-US" altLang="zh-CN" sz="2400" dirty="0"/>
              <a:t>Expanding on </a:t>
            </a:r>
            <a:r>
              <a:rPr lang="en-US" altLang="zh-CN" sz="2400" dirty="0" err="1"/>
              <a:t>KiCanvas</a:t>
            </a:r>
            <a:endParaRPr 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7C2F3F-A2B3-4784-8E4E-4CA501DB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187775"/>
            <a:ext cx="8034295" cy="2344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104593-0ADC-41DC-B5AC-ADD402B261EE}"/>
              </a:ext>
            </a:extLst>
          </p:cNvPr>
          <p:cNvSpPr txBox="1"/>
          <p:nvPr/>
        </p:nvSpPr>
        <p:spPr>
          <a:xfrm>
            <a:off x="534670" y="6075804"/>
            <a:ext cx="9121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https://github.com/Huaqiu-Electronics/ecad-viewer/blob/master/README.md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86DAE9-F242-4A46-AEBD-3A37A2DBD2BB}"/>
              </a:ext>
            </a:extLst>
          </p:cNvPr>
          <p:cNvSpPr txBox="1"/>
          <p:nvPr/>
        </p:nvSpPr>
        <p:spPr>
          <a:xfrm>
            <a:off x="534670" y="3480574"/>
            <a:ext cx="785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https://github.com/theacodes/kicanvas/blob/main/docs/docs/roadmap.md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8AFA0-8ACC-4BF7-A172-F40E7059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6" y="3905029"/>
            <a:ext cx="8034295" cy="2267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940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81B9-BA24-40E5-B4E3-AEE611768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/>
          <a:lstStyle/>
          <a:p>
            <a:r>
              <a:rPr lang="en-US" altLang="zh-CN" dirty="0"/>
              <a:t>Being Advised to introduce </a:t>
            </a:r>
            <a:r>
              <a:rPr lang="en-US" altLang="zh-CN" dirty="0" err="1"/>
              <a:t>gltfpack</a:t>
            </a:r>
            <a:r>
              <a:rPr lang="en-US" altLang="zh-CN" dirty="0"/>
              <a:t> to compress </a:t>
            </a:r>
            <a:r>
              <a:rPr lang="en-US" altLang="zh-CN" dirty="0" err="1"/>
              <a:t>glb</a:t>
            </a:r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AA5E55-5D86-40E9-810F-2A56B610E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7" y="1501877"/>
            <a:ext cx="5465046" cy="3547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368B74-A9BE-4B9E-825B-4F8A9384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89" y="1501877"/>
            <a:ext cx="5208522" cy="37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9E27-2FBF-4D2B-9104-F173E5AA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CBFB3E11-ECE9-49C7-99DB-23E74E80798D}"/>
              </a:ext>
            </a:extLst>
          </p:cNvPr>
          <p:cNvSpPr txBox="1"/>
          <p:nvPr/>
        </p:nvSpPr>
        <p:spPr>
          <a:xfrm>
            <a:off x="686619" y="1438887"/>
            <a:ext cx="10818762" cy="1897293"/>
          </a:xfrm>
          <a:prstGeom prst="rect">
            <a:avLst/>
          </a:prstGeom>
        </p:spPr>
        <p:txBody>
          <a:bodyPr vert="horz" wrap="square" lIns="0" tIns="90593" rIns="0" bIns="0" rtlCol="0">
            <a:spAutoFit/>
          </a:bodyPr>
          <a:lstStyle/>
          <a:p>
            <a:pPr marL="16933">
              <a:spcBef>
                <a:spcPts val="713"/>
              </a:spcBef>
              <a:tabLst>
                <a:tab pos="505447" algn="l"/>
              </a:tabLst>
            </a:pPr>
            <a:r>
              <a:rPr lang="en-US" sz="2400" b="1" u="sng" dirty="0">
                <a:solidFill>
                  <a:srgbClr val="595959"/>
                </a:solidFill>
                <a:latin typeface="Arial"/>
                <a:cs typeface="Arial"/>
              </a:rPr>
              <a:t>Give ECAD-Viewer a Try:</a:t>
            </a:r>
          </a:p>
          <a:p>
            <a:pPr marL="16933">
              <a:spcBef>
                <a:spcPts val="713"/>
              </a:spcBef>
              <a:tabLst>
                <a:tab pos="505447" algn="l"/>
              </a:tabLst>
            </a:pPr>
            <a:endParaRPr lang="en-US" sz="2400" b="1" u="sng" dirty="0">
              <a:latin typeface="Arial"/>
              <a:cs typeface="Arial"/>
            </a:endParaRPr>
          </a:p>
          <a:p>
            <a:pPr marL="1124356" lvl="1" indent="-457200">
              <a:spcBef>
                <a:spcPts val="333"/>
              </a:spcBef>
              <a:buFont typeface="Arial" panose="020B0604020202020204" pitchFamily="34" charset="0"/>
              <a:buChar char="•"/>
              <a:tabLst>
                <a:tab pos="1115031" algn="l"/>
              </a:tabLst>
            </a:pPr>
            <a:r>
              <a:rPr lang="en-US" sz="1867" spc="-47" dirty="0">
                <a:solidFill>
                  <a:srgbClr val="595959"/>
                </a:solidFill>
                <a:latin typeface="Arial"/>
                <a:cs typeface="Arial"/>
              </a:rPr>
              <a:t>Online Design Viewer</a:t>
            </a:r>
          </a:p>
          <a:p>
            <a:pPr marL="1124356" lvl="1" indent="-457200">
              <a:spcBef>
                <a:spcPts val="333"/>
              </a:spcBef>
              <a:buFont typeface="Arial" panose="020B0604020202020204" pitchFamily="34" charset="0"/>
              <a:buChar char="•"/>
              <a:tabLst>
                <a:tab pos="1115031" algn="l"/>
              </a:tabLst>
            </a:pPr>
            <a:r>
              <a:rPr lang="en-US" altLang="zh-CN" sz="1867" spc="-47" dirty="0">
                <a:solidFill>
                  <a:srgbClr val="595959"/>
                </a:solidFill>
                <a:latin typeface="Arial"/>
                <a:cs typeface="Arial"/>
              </a:rPr>
              <a:t>AI-Powered Design Interaction</a:t>
            </a:r>
          </a:p>
          <a:p>
            <a:pPr marL="1124356" lvl="1" indent="-457200">
              <a:spcBef>
                <a:spcPts val="333"/>
              </a:spcBef>
              <a:buFont typeface="Arial" panose="020B0604020202020204" pitchFamily="34" charset="0"/>
              <a:buChar char="•"/>
              <a:tabLst>
                <a:tab pos="1115031" algn="l"/>
              </a:tabLst>
            </a:pPr>
            <a:r>
              <a:rPr lang="en-US" sz="1867" spc="-47" dirty="0">
                <a:solidFill>
                  <a:srgbClr val="595959"/>
                </a:solidFill>
                <a:latin typeface="Arial"/>
                <a:cs typeface="Arial"/>
              </a:rPr>
              <a:t>Roadmap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17B5A2D-5B60-4E3A-9E40-1266C1BE07BC}"/>
              </a:ext>
            </a:extLst>
          </p:cNvPr>
          <p:cNvSpPr txBox="1"/>
          <p:nvPr/>
        </p:nvSpPr>
        <p:spPr>
          <a:xfrm>
            <a:off x="686619" y="3691795"/>
            <a:ext cx="10818762" cy="1897293"/>
          </a:xfrm>
          <a:prstGeom prst="rect">
            <a:avLst/>
          </a:prstGeom>
        </p:spPr>
        <p:txBody>
          <a:bodyPr vert="horz" wrap="square" lIns="0" tIns="90593" rIns="0" bIns="0" rtlCol="0">
            <a:spAutoFit/>
          </a:bodyPr>
          <a:lstStyle/>
          <a:p>
            <a:pPr marL="16933">
              <a:spcBef>
                <a:spcPts val="713"/>
              </a:spcBef>
              <a:tabLst>
                <a:tab pos="505447" algn="l"/>
              </a:tabLst>
            </a:pPr>
            <a:r>
              <a:rPr lang="en-US" sz="2400" b="1" u="sng" dirty="0">
                <a:solidFill>
                  <a:srgbClr val="595959"/>
                </a:solidFill>
                <a:latin typeface="Arial"/>
                <a:cs typeface="Arial"/>
              </a:rPr>
              <a:t>Integration and  Development</a:t>
            </a:r>
          </a:p>
          <a:p>
            <a:pPr marL="16933">
              <a:spcBef>
                <a:spcPts val="713"/>
              </a:spcBef>
              <a:tabLst>
                <a:tab pos="505447" algn="l"/>
              </a:tabLst>
            </a:pPr>
            <a:endParaRPr lang="en-US" sz="2400" b="1" u="sng" dirty="0">
              <a:solidFill>
                <a:srgbClr val="595959"/>
              </a:solidFill>
              <a:latin typeface="Arial"/>
              <a:cs typeface="Arial"/>
            </a:endParaRPr>
          </a:p>
          <a:p>
            <a:pPr marL="1124356" lvl="1" indent="-457200">
              <a:spcBef>
                <a:spcPts val="333"/>
              </a:spcBef>
              <a:buFont typeface="Arial" panose="020B0604020202020204" pitchFamily="34" charset="0"/>
              <a:buChar char="•"/>
              <a:tabLst>
                <a:tab pos="1115031" algn="l"/>
              </a:tabLst>
            </a:pPr>
            <a:r>
              <a:rPr lang="en-US" sz="1867" spc="-13" dirty="0">
                <a:solidFill>
                  <a:srgbClr val="595959"/>
                </a:solidFill>
                <a:latin typeface="Arial"/>
                <a:cs typeface="Arial"/>
              </a:rPr>
              <a:t>Architecture of ECAD-Viewer</a:t>
            </a:r>
          </a:p>
          <a:p>
            <a:pPr marL="1124356" lvl="1" indent="-457200">
              <a:spcBef>
                <a:spcPts val="333"/>
              </a:spcBef>
              <a:buFont typeface="Arial" panose="020B0604020202020204" pitchFamily="34" charset="0"/>
              <a:buChar char="•"/>
              <a:tabLst>
                <a:tab pos="1115031" algn="l"/>
              </a:tabLst>
            </a:pPr>
            <a:r>
              <a:rPr lang="en-US" sz="1867" spc="-13" dirty="0">
                <a:solidFill>
                  <a:srgbClr val="595959"/>
                </a:solidFill>
                <a:latin typeface="Arial"/>
                <a:cs typeface="Arial"/>
              </a:rPr>
              <a:t>Integrating ECAD-Viewer To Your Website</a:t>
            </a:r>
          </a:p>
          <a:p>
            <a:pPr marL="1124356" lvl="1" indent="-457200">
              <a:spcBef>
                <a:spcPts val="333"/>
              </a:spcBef>
              <a:buFont typeface="Arial" panose="020B0604020202020204" pitchFamily="34" charset="0"/>
              <a:buChar char="•"/>
              <a:tabLst>
                <a:tab pos="1115031" algn="l"/>
              </a:tabLst>
            </a:pPr>
            <a:r>
              <a:rPr lang="en-US" sz="1867" spc="-13" dirty="0">
                <a:solidFill>
                  <a:srgbClr val="595959"/>
                </a:solidFill>
                <a:latin typeface="Arial"/>
                <a:cs typeface="Arial"/>
              </a:rPr>
              <a:t>Development Stories with the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3254434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81B9-BA24-40E5-B4E3-AEE611768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/>
          <a:lstStyle/>
          <a:p>
            <a:r>
              <a:rPr lang="en-US" altLang="zh-CN" dirty="0"/>
              <a:t>Fixing GLB Missing Color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7C7D36-46D3-415B-A1B6-0866AEBC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8" y="4172646"/>
            <a:ext cx="8347828" cy="2623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5EC52D-8812-4DC6-9ACB-33AF72EC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67" y="1479434"/>
            <a:ext cx="8347828" cy="2493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D4CD97-9F79-4CB5-B033-A58BBE0C0A7E}"/>
              </a:ext>
            </a:extLst>
          </p:cNvPr>
          <p:cNvSpPr/>
          <p:nvPr/>
        </p:nvSpPr>
        <p:spPr>
          <a:xfrm>
            <a:off x="9556955" y="2550222"/>
            <a:ext cx="1936954" cy="697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82102-1770-4469-A328-149703E954B0}"/>
              </a:ext>
            </a:extLst>
          </p:cNvPr>
          <p:cNvSpPr txBox="1"/>
          <p:nvPr/>
        </p:nvSpPr>
        <p:spPr>
          <a:xfrm>
            <a:off x="9910473" y="2785584"/>
            <a:ext cx="122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OCCT 7.6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7F7D928C-19AA-41DE-90ED-452F32156B54}"/>
              </a:ext>
            </a:extLst>
          </p:cNvPr>
          <p:cNvSpPr/>
          <p:nvPr/>
        </p:nvSpPr>
        <p:spPr>
          <a:xfrm>
            <a:off x="10283116" y="348337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A8C561F-D0C6-408D-8C84-00FF1C726A35}"/>
              </a:ext>
            </a:extLst>
          </p:cNvPr>
          <p:cNvSpPr/>
          <p:nvPr/>
        </p:nvSpPr>
        <p:spPr>
          <a:xfrm>
            <a:off x="9556955" y="4729695"/>
            <a:ext cx="1936954" cy="697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37C93-1667-496F-ABFF-2869C1EAF187}"/>
              </a:ext>
            </a:extLst>
          </p:cNvPr>
          <p:cNvSpPr txBox="1"/>
          <p:nvPr/>
        </p:nvSpPr>
        <p:spPr>
          <a:xfrm>
            <a:off x="9910473" y="4965057"/>
            <a:ext cx="1229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OCCT 7.8</a:t>
            </a:r>
          </a:p>
        </p:txBody>
      </p:sp>
    </p:spTree>
    <p:extLst>
      <p:ext uri="{BB962C8B-B14F-4D97-AF65-F5344CB8AC3E}">
        <p14:creationId xmlns:p14="http://schemas.microsoft.com/office/powerpoint/2010/main" val="41541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81B9-BA24-40E5-B4E3-AEE611768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/>
          <a:lstStyle/>
          <a:p>
            <a:r>
              <a:rPr lang="en-US" altLang="zh-CN" dirty="0"/>
              <a:t>Receiving 3D model improvements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69459-231A-4F6C-86F1-D4C1D07E4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6" y="1528398"/>
            <a:ext cx="10429762" cy="2033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779236-E2A1-457D-B90B-B860D912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6" y="3680439"/>
            <a:ext cx="10429762" cy="2639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D1ACF1-0F1D-491D-B886-994EF9B57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827" y="3561763"/>
            <a:ext cx="1804447" cy="18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82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81B9-BA24-40E5-B4E3-AEE611768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/>
          <a:lstStyle/>
          <a:p>
            <a:r>
              <a:rPr lang="en-US" altLang="zh-CN" dirty="0"/>
              <a:t>Contributing Fix to the </a:t>
            </a:r>
            <a:r>
              <a:rPr lang="en-US" altLang="zh-CN" dirty="0" err="1"/>
              <a:t>VRMLLoader</a:t>
            </a:r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B5CEC-1E8E-42FE-9F6A-2740BB10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7" y="1528911"/>
            <a:ext cx="11079637" cy="4853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499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11EB-E3C8-47D6-A421-0FBF9F7D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Issuing bug with MSVC to the SWIG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91B11B-92E2-4D58-A683-BEDC514F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67" y="1561285"/>
            <a:ext cx="10363222" cy="4812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2155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7207" y="3026735"/>
            <a:ext cx="311742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8000" y="1904979"/>
            <a:ext cx="6908800" cy="740930"/>
          </a:xfrm>
          <a:prstGeom prst="rect">
            <a:avLst/>
          </a:prstGeom>
        </p:spPr>
        <p:txBody>
          <a:bodyPr vert="horz" wrap="square" lIns="0" tIns="11007" rIns="0" bIns="0" rtlCol="0" anchor="ctr">
            <a:spAutoFit/>
          </a:bodyPr>
          <a:lstStyle/>
          <a:p>
            <a:pPr marL="76198" marR="6773" indent="-60112">
              <a:lnSpc>
                <a:spcPct val="101000"/>
              </a:lnSpc>
              <a:spcBef>
                <a:spcPts val="87"/>
              </a:spcBef>
            </a:pPr>
            <a:r>
              <a:rPr lang="en-US" sz="2400" b="1" dirty="0">
                <a:solidFill>
                  <a:srgbClr val="124A95"/>
                </a:solidFill>
                <a:latin typeface="Roboto"/>
                <a:cs typeface="Roboto"/>
              </a:rPr>
              <a:t>ECAD Viewer Development and Integration Insights: A Journey Through the Open Source Community </a:t>
            </a:r>
            <a:endParaRPr sz="24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3200" y="5659118"/>
            <a:ext cx="44704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867" dirty="0">
                <a:latin typeface="Arial"/>
                <a:cs typeface="Arial"/>
              </a:rPr>
              <a:t>Intelligent Manufacturing Center, </a:t>
            </a:r>
            <a:r>
              <a:rPr lang="en-US" altLang="zh-CN" sz="1867" dirty="0">
                <a:latin typeface="Arial"/>
                <a:cs typeface="Arial"/>
              </a:rPr>
              <a:t>Huaqiu</a:t>
            </a:r>
            <a:endParaRPr sz="1867" dirty="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1531DD-679C-471E-9D10-CD798E7B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1" y="3202987"/>
            <a:ext cx="1633607" cy="195474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BD6BA61-0DCC-494E-80CE-75B03AF4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5176296"/>
            <a:ext cx="1803400" cy="635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E9B7FA-895F-494E-B091-D4C7B878F511}"/>
              </a:ext>
            </a:extLst>
          </p:cNvPr>
          <p:cNvSpPr txBox="1"/>
          <p:nvPr/>
        </p:nvSpPr>
        <p:spPr>
          <a:xfrm>
            <a:off x="9758439" y="5203239"/>
            <a:ext cx="163360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b="1" dirty="0"/>
              <a:t>Ethan Chien</a:t>
            </a:r>
            <a:endParaRPr lang="en-US" sz="1867" b="1" dirty="0"/>
          </a:p>
        </p:txBody>
      </p:sp>
      <p:grpSp>
        <p:nvGrpSpPr>
          <p:cNvPr id="13" name="object 10">
            <a:extLst>
              <a:ext uri="{FF2B5EF4-FFF2-40B4-BE49-F238E27FC236}">
                <a16:creationId xmlns:a16="http://schemas.microsoft.com/office/drawing/2014/main" id="{87FD0F0D-3A78-4E66-BF58-5B3C5CA80807}"/>
              </a:ext>
            </a:extLst>
          </p:cNvPr>
          <p:cNvGrpSpPr/>
          <p:nvPr/>
        </p:nvGrpSpPr>
        <p:grpSpPr>
          <a:xfrm>
            <a:off x="7248369" y="2939493"/>
            <a:ext cx="2214245" cy="1388745"/>
            <a:chOff x="4467462" y="1600887"/>
            <a:chExt cx="2214245" cy="1388745"/>
          </a:xfrm>
        </p:grpSpPr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1B90FE33-BB03-4146-B87B-A696F511AB31}"/>
                </a:ext>
              </a:extLst>
            </p:cNvPr>
            <p:cNvSpPr/>
            <p:nvPr/>
          </p:nvSpPr>
          <p:spPr>
            <a:xfrm>
              <a:off x="4472225" y="1605649"/>
              <a:ext cx="2204720" cy="1379220"/>
            </a:xfrm>
            <a:custGeom>
              <a:avLst/>
              <a:gdLst/>
              <a:ahLst/>
              <a:cxnLst/>
              <a:rect l="l" t="t" r="r" b="b"/>
              <a:pathLst>
                <a:path w="2204720" h="1379220">
                  <a:moveTo>
                    <a:pt x="2004849" y="1197299"/>
                  </a:moveTo>
                  <a:lnTo>
                    <a:pt x="199549" y="1197299"/>
                  </a:lnTo>
                  <a:lnTo>
                    <a:pt x="153794" y="1192029"/>
                  </a:lnTo>
                  <a:lnTo>
                    <a:pt x="111792" y="1177017"/>
                  </a:lnTo>
                  <a:lnTo>
                    <a:pt x="74741" y="1153461"/>
                  </a:lnTo>
                  <a:lnTo>
                    <a:pt x="43838" y="1122558"/>
                  </a:lnTo>
                  <a:lnTo>
                    <a:pt x="20282" y="1085507"/>
                  </a:lnTo>
                  <a:lnTo>
                    <a:pt x="5270" y="1043504"/>
                  </a:lnTo>
                  <a:lnTo>
                    <a:pt x="0" y="997749"/>
                  </a:lnTo>
                  <a:lnTo>
                    <a:pt x="0" y="199549"/>
                  </a:lnTo>
                  <a:lnTo>
                    <a:pt x="5270" y="153795"/>
                  </a:lnTo>
                  <a:lnTo>
                    <a:pt x="20282" y="111792"/>
                  </a:lnTo>
                  <a:lnTo>
                    <a:pt x="43838" y="74741"/>
                  </a:lnTo>
                  <a:lnTo>
                    <a:pt x="74741" y="43838"/>
                  </a:lnTo>
                  <a:lnTo>
                    <a:pt x="111792" y="20282"/>
                  </a:lnTo>
                  <a:lnTo>
                    <a:pt x="153794" y="5270"/>
                  </a:lnTo>
                  <a:lnTo>
                    <a:pt x="199549" y="0"/>
                  </a:lnTo>
                  <a:lnTo>
                    <a:pt x="2004849" y="0"/>
                  </a:lnTo>
                  <a:lnTo>
                    <a:pt x="2043961" y="3869"/>
                  </a:lnTo>
                  <a:lnTo>
                    <a:pt x="2081214" y="15189"/>
                  </a:lnTo>
                  <a:lnTo>
                    <a:pt x="2115560" y="33526"/>
                  </a:lnTo>
                  <a:lnTo>
                    <a:pt x="2145952" y="58446"/>
                  </a:lnTo>
                  <a:lnTo>
                    <a:pt x="2170873" y="88839"/>
                  </a:lnTo>
                  <a:lnTo>
                    <a:pt x="2189210" y="123185"/>
                  </a:lnTo>
                  <a:lnTo>
                    <a:pt x="2200530" y="160437"/>
                  </a:lnTo>
                  <a:lnTo>
                    <a:pt x="2204399" y="199549"/>
                  </a:lnTo>
                  <a:lnTo>
                    <a:pt x="2204399" y="997749"/>
                  </a:lnTo>
                  <a:lnTo>
                    <a:pt x="2199129" y="1043504"/>
                  </a:lnTo>
                  <a:lnTo>
                    <a:pt x="2184117" y="1085507"/>
                  </a:lnTo>
                  <a:lnTo>
                    <a:pt x="2160561" y="1122558"/>
                  </a:lnTo>
                  <a:lnTo>
                    <a:pt x="2129658" y="1153461"/>
                  </a:lnTo>
                  <a:lnTo>
                    <a:pt x="2092607" y="1177017"/>
                  </a:lnTo>
                  <a:lnTo>
                    <a:pt x="2050604" y="1192029"/>
                  </a:lnTo>
                  <a:lnTo>
                    <a:pt x="2004849" y="1197299"/>
                  </a:lnTo>
                  <a:close/>
                </a:path>
                <a:path w="2204720" h="1379220">
                  <a:moveTo>
                    <a:pt x="1995709" y="1378846"/>
                  </a:moveTo>
                  <a:lnTo>
                    <a:pt x="1285899" y="1197299"/>
                  </a:lnTo>
                  <a:lnTo>
                    <a:pt x="1836999" y="1197299"/>
                  </a:lnTo>
                  <a:lnTo>
                    <a:pt x="1995709" y="1378846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EB8D5F1-1AD0-4BA4-B0FC-71D8086C8F95}"/>
                </a:ext>
              </a:extLst>
            </p:cNvPr>
            <p:cNvSpPr/>
            <p:nvPr/>
          </p:nvSpPr>
          <p:spPr>
            <a:xfrm>
              <a:off x="4472225" y="1605649"/>
              <a:ext cx="2204720" cy="1379220"/>
            </a:xfrm>
            <a:custGeom>
              <a:avLst/>
              <a:gdLst/>
              <a:ahLst/>
              <a:cxnLst/>
              <a:rect l="l" t="t" r="r" b="b"/>
              <a:pathLst>
                <a:path w="2204720" h="1379220">
                  <a:moveTo>
                    <a:pt x="0" y="199549"/>
                  </a:moveTo>
                  <a:lnTo>
                    <a:pt x="5270" y="153795"/>
                  </a:lnTo>
                  <a:lnTo>
                    <a:pt x="20282" y="111792"/>
                  </a:lnTo>
                  <a:lnTo>
                    <a:pt x="43838" y="74741"/>
                  </a:lnTo>
                  <a:lnTo>
                    <a:pt x="74741" y="43838"/>
                  </a:lnTo>
                  <a:lnTo>
                    <a:pt x="111792" y="20282"/>
                  </a:lnTo>
                  <a:lnTo>
                    <a:pt x="153794" y="5270"/>
                  </a:lnTo>
                  <a:lnTo>
                    <a:pt x="199549" y="0"/>
                  </a:lnTo>
                  <a:lnTo>
                    <a:pt x="1285899" y="0"/>
                  </a:lnTo>
                  <a:lnTo>
                    <a:pt x="1836999" y="0"/>
                  </a:lnTo>
                  <a:lnTo>
                    <a:pt x="2004849" y="0"/>
                  </a:lnTo>
                  <a:lnTo>
                    <a:pt x="2043962" y="3869"/>
                  </a:lnTo>
                  <a:lnTo>
                    <a:pt x="2081214" y="15189"/>
                  </a:lnTo>
                  <a:lnTo>
                    <a:pt x="2115560" y="33526"/>
                  </a:lnTo>
                  <a:lnTo>
                    <a:pt x="2145952" y="58446"/>
                  </a:lnTo>
                  <a:lnTo>
                    <a:pt x="2170873" y="88839"/>
                  </a:lnTo>
                  <a:lnTo>
                    <a:pt x="2189210" y="123185"/>
                  </a:lnTo>
                  <a:lnTo>
                    <a:pt x="2200530" y="160437"/>
                  </a:lnTo>
                  <a:lnTo>
                    <a:pt x="2204399" y="199549"/>
                  </a:lnTo>
                  <a:lnTo>
                    <a:pt x="2204399" y="698424"/>
                  </a:lnTo>
                  <a:lnTo>
                    <a:pt x="2204399" y="997749"/>
                  </a:lnTo>
                  <a:lnTo>
                    <a:pt x="2199129" y="1043504"/>
                  </a:lnTo>
                  <a:lnTo>
                    <a:pt x="2184117" y="1085507"/>
                  </a:lnTo>
                  <a:lnTo>
                    <a:pt x="2160561" y="1122558"/>
                  </a:lnTo>
                  <a:lnTo>
                    <a:pt x="2129658" y="1153461"/>
                  </a:lnTo>
                  <a:lnTo>
                    <a:pt x="2092607" y="1177017"/>
                  </a:lnTo>
                  <a:lnTo>
                    <a:pt x="2050605" y="1192029"/>
                  </a:lnTo>
                  <a:lnTo>
                    <a:pt x="2004849" y="1197299"/>
                  </a:lnTo>
                  <a:lnTo>
                    <a:pt x="1836999" y="1197299"/>
                  </a:lnTo>
                  <a:lnTo>
                    <a:pt x="1995709" y="1378846"/>
                  </a:lnTo>
                  <a:lnTo>
                    <a:pt x="1285899" y="1197299"/>
                  </a:lnTo>
                  <a:lnTo>
                    <a:pt x="199549" y="1197299"/>
                  </a:lnTo>
                  <a:lnTo>
                    <a:pt x="153794" y="1192029"/>
                  </a:lnTo>
                  <a:lnTo>
                    <a:pt x="111792" y="1177017"/>
                  </a:lnTo>
                  <a:lnTo>
                    <a:pt x="74741" y="1153461"/>
                  </a:lnTo>
                  <a:lnTo>
                    <a:pt x="43838" y="1122558"/>
                  </a:lnTo>
                  <a:lnTo>
                    <a:pt x="20282" y="1085507"/>
                  </a:lnTo>
                  <a:lnTo>
                    <a:pt x="5270" y="1043504"/>
                  </a:lnTo>
                  <a:lnTo>
                    <a:pt x="0" y="997749"/>
                  </a:lnTo>
                  <a:lnTo>
                    <a:pt x="0" y="698424"/>
                  </a:lnTo>
                  <a:lnTo>
                    <a:pt x="0" y="1995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3">
            <a:extLst>
              <a:ext uri="{FF2B5EF4-FFF2-40B4-BE49-F238E27FC236}">
                <a16:creationId xmlns:a16="http://schemas.microsoft.com/office/drawing/2014/main" id="{478E1CBA-7033-4A0A-86A3-3502ACECCE38}"/>
              </a:ext>
            </a:extLst>
          </p:cNvPr>
          <p:cNvSpPr txBox="1"/>
          <p:nvPr/>
        </p:nvSpPr>
        <p:spPr>
          <a:xfrm>
            <a:off x="7826219" y="3429000"/>
            <a:ext cx="10585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THANK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YOU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10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7E2C-F2B2-4C23-8202-E7C3C495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/>
          <a:lstStyle/>
          <a:p>
            <a:r>
              <a:rPr lang="en-US" dirty="0"/>
              <a:t>How to Share Designs for Documentation and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DCA51-D8D1-4C72-8511-D75D3417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42" y="2880187"/>
            <a:ext cx="2276475" cy="1438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28804-0405-4C56-9344-06BBE02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881" y="2880187"/>
            <a:ext cx="2466975" cy="1390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C5A678-3CF6-489D-B665-FE1AF1011256}"/>
              </a:ext>
            </a:extLst>
          </p:cNvPr>
          <p:cNvSpPr txBox="1"/>
          <p:nvPr/>
        </p:nvSpPr>
        <p:spPr>
          <a:xfrm>
            <a:off x="4645596" y="3244334"/>
            <a:ext cx="2080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hlinkClick r:id="rId5"/>
              </a:rPr>
              <a:t>AwesomeDesign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4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AEEAF52-64EC-4063-BAD9-4861C2AC35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38" y="469936"/>
            <a:ext cx="5722316" cy="2816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6DB40-13AE-460C-9057-F335A3DFD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075" y="3185804"/>
            <a:ext cx="7633446" cy="3757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RelaxedModerately"/>
            <a:lightRig rig="threePt" dir="t"/>
          </a:scene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2F709-AA19-4671-8138-22AA6949A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852" y="403910"/>
            <a:ext cx="5990610" cy="2948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4100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3722-7D08-4265-85E2-8462CA5A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One Is Experienced at the Beginning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16660-7ABC-444D-A33D-0A25F0A1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30" y="1545996"/>
            <a:ext cx="6031293" cy="44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9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E240-F64B-407F-B4ED-27F8D477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take over a legacy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A1E0A1-71DC-4FA8-9B2E-7B2C54E8BF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01" y="1671883"/>
            <a:ext cx="7364316" cy="4915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3712EB-B39E-4236-AA85-5A8917464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59" y="3987612"/>
            <a:ext cx="3533876" cy="2056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68D55-040E-4A85-A874-A2270F3BD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901" y="1671882"/>
            <a:ext cx="3146863" cy="49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D022-25AE-4DC6-9B11-377E456D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/>
          <a:lstStyle/>
          <a:p>
            <a:r>
              <a:rPr lang="en-US" dirty="0"/>
              <a:t>AI Saves Your Hair: Master Designs, Skip the Hassle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4AC71A-02F7-46AF-9CBB-734858408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05" y="1465449"/>
            <a:ext cx="5583192" cy="39271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C1810D-8659-4269-9A97-6839F6ECD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9" y="1465449"/>
            <a:ext cx="5583191" cy="39271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4216FC-0622-4F6E-8AFD-F89EBD9EF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5" y="3399887"/>
            <a:ext cx="4332028" cy="43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7E2C-F2B2-4C23-8202-E7C3C495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7" y="673665"/>
            <a:ext cx="10345420" cy="512897"/>
          </a:xfrm>
        </p:spPr>
        <p:txBody>
          <a:bodyPr/>
          <a:lstStyle/>
          <a:p>
            <a:r>
              <a:rPr lang="en-US" dirty="0"/>
              <a:t>Steps to Find Specifications for a Symbol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CE9D6-D596-4D6D-9CF2-10848529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80" y="1267245"/>
            <a:ext cx="5123406" cy="5274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59584-681A-4E92-8CAD-41737C5E2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7734" y1="64844" x2="78711" y2="76953"/>
                        <a14:foregroundMark x1="33398" y1="75781" x2="35352" y2="65234"/>
                        <a14:foregroundMark x1="43359" y1="29297" x2="46680" y2="40430"/>
                        <a14:foregroundMark x1="65234" y1="25586" x2="71289" y2="37695"/>
                        <a14:foregroundMark x1="35938" y1="43359" x2="58398" y2="66992"/>
                        <a14:foregroundMark x1="73633" y1="45508" x2="58398" y2="59766"/>
                        <a14:foregroundMark x1="53516" y1="21680" x2="56055" y2="54688"/>
                        <a14:foregroundMark x1="64648" y1="24609" x2="71289" y2="43555"/>
                        <a14:foregroundMark x1="39648" y1="19531" x2="34766" y2="15625"/>
                        <a14:foregroundMark x1="55469" y1="13281" x2="81055" y2="41406"/>
                        <a14:foregroundMark x1="14453" y1="43750" x2="36719" y2="79297"/>
                        <a14:foregroundMark x1="29102" y1="20117" x2="15820" y2="38281"/>
                        <a14:foregroundMark x1="67188" y1="38086" x2="52734" y2="55078"/>
                        <a14:foregroundMark x1="43359" y1="37500" x2="54883" y2="58984"/>
                        <a14:foregroundMark x1="35352" y1="81055" x2="77734" y2="74805"/>
                        <a14:foregroundMark x1="78711" y1="71484" x2="84180" y2="76953"/>
                        <a14:foregroundMark x1="18945" y1="59570" x2="26367" y2="71680"/>
                        <a14:foregroundMark x1="33398" y1="77539" x2="27734" y2="85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46" y="2850776"/>
            <a:ext cx="3512160" cy="35121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BA1260B-8510-4EEC-AB9D-F4891F1C4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726" y="1742563"/>
            <a:ext cx="13049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9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8ACB-4BBF-482A-AEF8-42EAFEEA7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968" y="673665"/>
            <a:ext cx="9742656" cy="512897"/>
          </a:xfrm>
        </p:spPr>
        <p:txBody>
          <a:bodyPr/>
          <a:lstStyle/>
          <a:p>
            <a:r>
              <a:rPr lang="en-US" dirty="0"/>
              <a:t>Steps to Find Specifications for a Symbol with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7C611-5009-411E-9AA6-5F439A045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48" y="1591215"/>
            <a:ext cx="6440860" cy="4530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9D74F6-AE24-43A7-BC88-B42452BBA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10" y="4480480"/>
            <a:ext cx="2143125" cy="21431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D41B3FB-6CED-4B67-8F71-A390BDED7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841" y="2551473"/>
            <a:ext cx="12954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PP_CON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PP_CONF" id="{E03B98B8-3F01-4EFE-B310-278D069004AD}" vid="{FECF6767-F1F5-48ED-8040-A871C11E1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CPP_CONF</Template>
  <TotalTime>2387</TotalTime>
  <Words>1340</Words>
  <Application>Microsoft Office PowerPoint</Application>
  <PresentationFormat>Widescreen</PresentationFormat>
  <Paragraphs>123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Consolas</vt:lpstr>
      <vt:lpstr>Roboto</vt:lpstr>
      <vt:lpstr>CPP_CONF</vt:lpstr>
      <vt:lpstr>ECAD Viewer Development and Integration Insights: A Journey Through the Open Source Community </vt:lpstr>
      <vt:lpstr>Talk outline</vt:lpstr>
      <vt:lpstr>How to Share Designs for Documentation and Review</vt:lpstr>
      <vt:lpstr>PowerPoint Presentation</vt:lpstr>
      <vt:lpstr>No One Is Experienced at the Beginning</vt:lpstr>
      <vt:lpstr>When you take over a legacy project</vt:lpstr>
      <vt:lpstr>AI Saves Your Hair: Master Designs, Skip the Hassle</vt:lpstr>
      <vt:lpstr>Steps to Find Specifications for a Symbol</vt:lpstr>
      <vt:lpstr>Steps to Find Specifications for a Symbol with AI</vt:lpstr>
      <vt:lpstr>Ways to Explore ECAD-Viewer</vt:lpstr>
      <vt:lpstr>PowerPoint Presentation</vt:lpstr>
      <vt:lpstr>PowerPoint Presentation</vt:lpstr>
      <vt:lpstr>RoadMap</vt:lpstr>
      <vt:lpstr>Core Components of ECAD-Viewer</vt:lpstr>
      <vt:lpstr>Integrating ECAD-Viewer To Your Website</vt:lpstr>
      <vt:lpstr>Integrating ECAD-Viewer To Your Website</vt:lpstr>
      <vt:lpstr>Blind coding</vt:lpstr>
      <vt:lpstr>Expanding on KiCanvas</vt:lpstr>
      <vt:lpstr>Being Advised to introduce gltfpack to compress glb</vt:lpstr>
      <vt:lpstr>Fixing GLB Missing Color</vt:lpstr>
      <vt:lpstr>Receiving 3D model improvements</vt:lpstr>
      <vt:lpstr>Contributing Fix to the VRMLLoader</vt:lpstr>
      <vt:lpstr>Issuing bug with MSVC to the SWIG project</vt:lpstr>
      <vt:lpstr>Questions?</vt:lpstr>
      <vt:lpstr>ECAD Viewer Development and Integration Insights: A Journey Through the Open Source Community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ECAD Viewer Development and Integration Insights: A Journey Through the Open Source Community </dc:title>
  <dc:creator>钱 良铁</dc:creator>
  <cp:lastModifiedBy>钱 良铁</cp:lastModifiedBy>
  <cp:revision>444</cp:revision>
  <dcterms:created xsi:type="dcterms:W3CDTF">2024-11-02T18:21:35Z</dcterms:created>
  <dcterms:modified xsi:type="dcterms:W3CDTF">2024-11-16T00:54:46Z</dcterms:modified>
</cp:coreProperties>
</file>